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9" r:id="rId6"/>
    <p:sldId id="261" r:id="rId7"/>
    <p:sldId id="262" r:id="rId8"/>
    <p:sldId id="263" r:id="rId9"/>
    <p:sldId id="258" r:id="rId10"/>
    <p:sldId id="271" r:id="rId11"/>
    <p:sldId id="273" r:id="rId12"/>
    <p:sldId id="265" r:id="rId13"/>
    <p:sldId id="269" r:id="rId14"/>
    <p:sldId id="270" r:id="rId15"/>
    <p:sldId id="274" r:id="rId16"/>
    <p:sldId id="264" r:id="rId17"/>
    <p:sldId id="277" r:id="rId18"/>
    <p:sldId id="278" r:id="rId19"/>
    <p:sldId id="275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340C1-CB9A-427F-B0EE-1C9C53EC7F78}" v="9" dt="2024-01-31T06:26:27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cstasy Dreamer" userId="56ca643ea9aa918f" providerId="LiveId" clId="{F18340C1-CB9A-427F-B0EE-1C9C53EC7F78}"/>
    <pc:docChg chg="undo custSel addSld delSld modSld">
      <pc:chgData name="Ecstasy Dreamer" userId="56ca643ea9aa918f" providerId="LiveId" clId="{F18340C1-CB9A-427F-B0EE-1C9C53EC7F78}" dt="2024-01-31T07:12:44.946" v="788" actId="20577"/>
      <pc:docMkLst>
        <pc:docMk/>
      </pc:docMkLst>
      <pc:sldChg chg="modSp mod">
        <pc:chgData name="Ecstasy Dreamer" userId="56ca643ea9aa918f" providerId="LiveId" clId="{F18340C1-CB9A-427F-B0EE-1C9C53EC7F78}" dt="2024-01-31T06:23:59.419" v="394" actId="20577"/>
        <pc:sldMkLst>
          <pc:docMk/>
          <pc:sldMk cId="977657563" sldId="259"/>
        </pc:sldMkLst>
        <pc:spChg chg="mod">
          <ac:chgData name="Ecstasy Dreamer" userId="56ca643ea9aa918f" providerId="LiveId" clId="{F18340C1-CB9A-427F-B0EE-1C9C53EC7F78}" dt="2024-01-31T06:23:59.419" v="394" actId="20577"/>
          <ac:spMkLst>
            <pc:docMk/>
            <pc:sldMk cId="977657563" sldId="259"/>
            <ac:spMk id="3" creationId="{08632AD6-DDB4-C85E-58A1-13BB90CD9271}"/>
          </ac:spMkLst>
        </pc:spChg>
      </pc:sldChg>
      <pc:sldChg chg="modSp mod">
        <pc:chgData name="Ecstasy Dreamer" userId="56ca643ea9aa918f" providerId="LiveId" clId="{F18340C1-CB9A-427F-B0EE-1C9C53EC7F78}" dt="2024-01-31T06:23:55.104" v="392" actId="20577"/>
        <pc:sldMkLst>
          <pc:docMk/>
          <pc:sldMk cId="2769253482" sldId="260"/>
        </pc:sldMkLst>
        <pc:spChg chg="mod">
          <ac:chgData name="Ecstasy Dreamer" userId="56ca643ea9aa918f" providerId="LiveId" clId="{F18340C1-CB9A-427F-B0EE-1C9C53EC7F78}" dt="2024-01-31T06:23:55.104" v="392" actId="20577"/>
          <ac:spMkLst>
            <pc:docMk/>
            <pc:sldMk cId="2769253482" sldId="260"/>
            <ac:spMk id="3" creationId="{08632AD6-DDB4-C85E-58A1-13BB90CD9271}"/>
          </ac:spMkLst>
        </pc:spChg>
      </pc:sldChg>
      <pc:sldChg chg="delSp del">
        <pc:chgData name="Ecstasy Dreamer" userId="56ca643ea9aa918f" providerId="LiveId" clId="{F18340C1-CB9A-427F-B0EE-1C9C53EC7F78}" dt="2024-01-31T06:26:05.354" v="546" actId="47"/>
        <pc:sldMkLst>
          <pc:docMk/>
          <pc:sldMk cId="4009938006" sldId="267"/>
        </pc:sldMkLst>
        <pc:picChg chg="del">
          <ac:chgData name="Ecstasy Dreamer" userId="56ca643ea9aa918f" providerId="LiveId" clId="{F18340C1-CB9A-427F-B0EE-1C9C53EC7F78}" dt="2024-01-31T06:25:47.670" v="542" actId="21"/>
          <ac:picMkLst>
            <pc:docMk/>
            <pc:sldMk cId="4009938006" sldId="267"/>
            <ac:picMk id="2050" creationId="{EA644642-D492-A38D-8697-2A2F47DB999B}"/>
          </ac:picMkLst>
        </pc:picChg>
      </pc:sldChg>
      <pc:sldChg chg="modSp mod">
        <pc:chgData name="Ecstasy Dreamer" userId="56ca643ea9aa918f" providerId="LiveId" clId="{F18340C1-CB9A-427F-B0EE-1C9C53EC7F78}" dt="2024-01-31T07:12:44.946" v="788" actId="20577"/>
        <pc:sldMkLst>
          <pc:docMk/>
          <pc:sldMk cId="76643272" sldId="273"/>
        </pc:sldMkLst>
        <pc:spChg chg="mod">
          <ac:chgData name="Ecstasy Dreamer" userId="56ca643ea9aa918f" providerId="LiveId" clId="{F18340C1-CB9A-427F-B0EE-1C9C53EC7F78}" dt="2024-01-31T07:12:44.946" v="788" actId="20577"/>
          <ac:spMkLst>
            <pc:docMk/>
            <pc:sldMk cId="76643272" sldId="273"/>
            <ac:spMk id="3" creationId="{79D0E967-ED38-2F13-0235-F80A0421CB39}"/>
          </ac:spMkLst>
        </pc:spChg>
      </pc:sldChg>
      <pc:sldChg chg="addSp modSp mod">
        <pc:chgData name="Ecstasy Dreamer" userId="56ca643ea9aa918f" providerId="LiveId" clId="{F18340C1-CB9A-427F-B0EE-1C9C53EC7F78}" dt="2024-01-31T06:21:03.232" v="238" actId="1076"/>
        <pc:sldMkLst>
          <pc:docMk/>
          <pc:sldMk cId="2019169559" sldId="275"/>
        </pc:sldMkLst>
        <pc:spChg chg="mod">
          <ac:chgData name="Ecstasy Dreamer" userId="56ca643ea9aa918f" providerId="LiveId" clId="{F18340C1-CB9A-427F-B0EE-1C9C53EC7F78}" dt="2024-01-31T06:21:00.420" v="237" actId="1076"/>
          <ac:spMkLst>
            <pc:docMk/>
            <pc:sldMk cId="2019169559" sldId="275"/>
            <ac:spMk id="3" creationId="{5FAB5C0F-F151-319F-8A57-8098DDAAF8EC}"/>
          </ac:spMkLst>
        </pc:spChg>
        <pc:picChg chg="add mod">
          <ac:chgData name="Ecstasy Dreamer" userId="56ca643ea9aa918f" providerId="LiveId" clId="{F18340C1-CB9A-427F-B0EE-1C9C53EC7F78}" dt="2024-01-31T06:21:03.232" v="238" actId="1076"/>
          <ac:picMkLst>
            <pc:docMk/>
            <pc:sldMk cId="2019169559" sldId="275"/>
            <ac:picMk id="5" creationId="{8C3D922B-8ECF-0F0D-85B4-4BD71ACC1AE5}"/>
          </ac:picMkLst>
        </pc:picChg>
      </pc:sldChg>
      <pc:sldChg chg="addSp modSp new mod modAnim">
        <pc:chgData name="Ecstasy Dreamer" userId="56ca643ea9aa918f" providerId="LiveId" clId="{F18340C1-CB9A-427F-B0EE-1C9C53EC7F78}" dt="2024-01-31T06:08:15.153" v="156" actId="1076"/>
        <pc:sldMkLst>
          <pc:docMk/>
          <pc:sldMk cId="3561704692" sldId="278"/>
        </pc:sldMkLst>
        <pc:spChg chg="mod">
          <ac:chgData name="Ecstasy Dreamer" userId="56ca643ea9aa918f" providerId="LiveId" clId="{F18340C1-CB9A-427F-B0EE-1C9C53EC7F78}" dt="2024-01-31T06:07:11.955" v="50" actId="113"/>
          <ac:spMkLst>
            <pc:docMk/>
            <pc:sldMk cId="3561704692" sldId="278"/>
            <ac:spMk id="2" creationId="{5D17BB31-5640-A2F3-1482-E07FC46FD131}"/>
          </ac:spMkLst>
        </pc:spChg>
        <pc:spChg chg="mod">
          <ac:chgData name="Ecstasy Dreamer" userId="56ca643ea9aa918f" providerId="LiveId" clId="{F18340C1-CB9A-427F-B0EE-1C9C53EC7F78}" dt="2024-01-31T06:07:51.142" v="149" actId="20577"/>
          <ac:spMkLst>
            <pc:docMk/>
            <pc:sldMk cId="3561704692" sldId="278"/>
            <ac:spMk id="3" creationId="{53171077-5FE0-3AD9-831F-F38A1DD09247}"/>
          </ac:spMkLst>
        </pc:spChg>
        <pc:picChg chg="add mod">
          <ac:chgData name="Ecstasy Dreamer" userId="56ca643ea9aa918f" providerId="LiveId" clId="{F18340C1-CB9A-427F-B0EE-1C9C53EC7F78}" dt="2024-01-31T06:08:15.153" v="156" actId="1076"/>
          <ac:picMkLst>
            <pc:docMk/>
            <pc:sldMk cId="3561704692" sldId="278"/>
            <ac:picMk id="4" creationId="{3A97F6BF-C41A-B46E-665F-A91DC110CE45}"/>
          </ac:picMkLst>
        </pc:picChg>
      </pc:sldChg>
      <pc:sldChg chg="addSp delSp modSp new mod setBg">
        <pc:chgData name="Ecstasy Dreamer" userId="56ca643ea9aa918f" providerId="LiveId" clId="{F18340C1-CB9A-427F-B0EE-1C9C53EC7F78}" dt="2024-01-31T06:27:56.325" v="678" actId="26606"/>
        <pc:sldMkLst>
          <pc:docMk/>
          <pc:sldMk cId="394359390" sldId="279"/>
        </pc:sldMkLst>
        <pc:spChg chg="mod">
          <ac:chgData name="Ecstasy Dreamer" userId="56ca643ea9aa918f" providerId="LiveId" clId="{F18340C1-CB9A-427F-B0EE-1C9C53EC7F78}" dt="2024-01-31T06:27:56.325" v="678" actId="26606"/>
          <ac:spMkLst>
            <pc:docMk/>
            <pc:sldMk cId="394359390" sldId="279"/>
            <ac:spMk id="2" creationId="{7BBE2832-D7DF-71B2-962E-CCEEE18F733F}"/>
          </ac:spMkLst>
        </pc:spChg>
        <pc:spChg chg="mod">
          <ac:chgData name="Ecstasy Dreamer" userId="56ca643ea9aa918f" providerId="LiveId" clId="{F18340C1-CB9A-427F-B0EE-1C9C53EC7F78}" dt="2024-01-31T06:27:56.325" v="678" actId="26606"/>
          <ac:spMkLst>
            <pc:docMk/>
            <pc:sldMk cId="394359390" sldId="279"/>
            <ac:spMk id="3" creationId="{16AF4C79-981A-3884-692D-5B41978CF38F}"/>
          </ac:spMkLst>
        </pc:spChg>
        <pc:spChg chg="add del">
          <ac:chgData name="Ecstasy Dreamer" userId="56ca643ea9aa918f" providerId="LiveId" clId="{F18340C1-CB9A-427F-B0EE-1C9C53EC7F78}" dt="2024-01-31T06:27:56.315" v="677" actId="26606"/>
          <ac:spMkLst>
            <pc:docMk/>
            <pc:sldMk cId="394359390" sldId="279"/>
            <ac:spMk id="2055" creationId="{979E27D9-03C7-44E2-9FF8-15D0C8506AF7}"/>
          </ac:spMkLst>
        </pc:spChg>
        <pc:spChg chg="add del">
          <ac:chgData name="Ecstasy Dreamer" userId="56ca643ea9aa918f" providerId="LiveId" clId="{F18340C1-CB9A-427F-B0EE-1C9C53EC7F78}" dt="2024-01-31T06:27:56.315" v="677" actId="26606"/>
          <ac:spMkLst>
            <pc:docMk/>
            <pc:sldMk cId="394359390" sldId="279"/>
            <ac:spMk id="2057" creationId="{EEBF1590-3B36-48EE-A89D-3B6F3CB256AB}"/>
          </ac:spMkLst>
        </pc:spChg>
        <pc:spChg chg="add del">
          <ac:chgData name="Ecstasy Dreamer" userId="56ca643ea9aa918f" providerId="LiveId" clId="{F18340C1-CB9A-427F-B0EE-1C9C53EC7F78}" dt="2024-01-31T06:27:56.315" v="677" actId="26606"/>
          <ac:spMkLst>
            <pc:docMk/>
            <pc:sldMk cId="394359390" sldId="279"/>
            <ac:spMk id="2059" creationId="{AC8F6C8C-AB5A-4548-942D-E3FD40ACBC49}"/>
          </ac:spMkLst>
        </pc:spChg>
        <pc:spChg chg="add">
          <ac:chgData name="Ecstasy Dreamer" userId="56ca643ea9aa918f" providerId="LiveId" clId="{F18340C1-CB9A-427F-B0EE-1C9C53EC7F78}" dt="2024-01-31T06:27:56.325" v="678" actId="26606"/>
          <ac:spMkLst>
            <pc:docMk/>
            <pc:sldMk cId="394359390" sldId="279"/>
            <ac:spMk id="2061" creationId="{743AA782-23D1-4521-8CAD-47662984AA08}"/>
          </ac:spMkLst>
        </pc:spChg>
        <pc:spChg chg="add">
          <ac:chgData name="Ecstasy Dreamer" userId="56ca643ea9aa918f" providerId="LiveId" clId="{F18340C1-CB9A-427F-B0EE-1C9C53EC7F78}" dt="2024-01-31T06:27:56.325" v="678" actId="26606"/>
          <ac:spMkLst>
            <pc:docMk/>
            <pc:sldMk cId="394359390" sldId="279"/>
            <ac:spMk id="2062" creationId="{650D18FE-0824-4A46-B22C-A86B52E5780A}"/>
          </ac:spMkLst>
        </pc:spChg>
        <pc:picChg chg="add mod">
          <ac:chgData name="Ecstasy Dreamer" userId="56ca643ea9aa918f" providerId="LiveId" clId="{F18340C1-CB9A-427F-B0EE-1C9C53EC7F78}" dt="2024-01-31T06:27:56.325" v="678" actId="26606"/>
          <ac:picMkLst>
            <pc:docMk/>
            <pc:sldMk cId="394359390" sldId="279"/>
            <ac:picMk id="2050" creationId="{EA644642-D492-A38D-8697-2A2F47DB999B}"/>
          </ac:picMkLst>
        </pc:picChg>
      </pc:sldChg>
    </pc:docChg>
  </pc:docChgLst>
  <pc:docChgLst>
    <pc:chgData name="Ecstasy Dreamer" userId="56ca643ea9aa918f" providerId="LiveId" clId="{53B36E0C-4B8E-4557-AA03-10FD4510E7B2}"/>
    <pc:docChg chg="undo custSel addSld delSld modSld sldOrd">
      <pc:chgData name="Ecstasy Dreamer" userId="56ca643ea9aa918f" providerId="LiveId" clId="{53B36E0C-4B8E-4557-AA03-10FD4510E7B2}" dt="2024-01-26T11:18:41.427" v="775" actId="20577"/>
      <pc:docMkLst>
        <pc:docMk/>
      </pc:docMkLst>
      <pc:sldChg chg="addSp delSp modSp mod setBg">
        <pc:chgData name="Ecstasy Dreamer" userId="56ca643ea9aa918f" providerId="LiveId" clId="{53B36E0C-4B8E-4557-AA03-10FD4510E7B2}" dt="2024-01-19T04:49:48.189" v="373" actId="1076"/>
        <pc:sldMkLst>
          <pc:docMk/>
          <pc:sldMk cId="1083089971" sldId="258"/>
        </pc:sldMkLst>
        <pc:spChg chg="mo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2" creationId="{0AC2B317-8682-6075-C805-C847CA989E93}"/>
          </ac:spMkLst>
        </pc:spChg>
        <pc:spChg chg="del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3" creationId="{D155BB9F-C6AC-C22C-9BAB-24AD8E489835}"/>
          </ac:spMkLst>
        </pc:spChg>
        <pc:spChg chg="add mod">
          <ac:chgData name="Ecstasy Dreamer" userId="56ca643ea9aa918f" providerId="LiveId" clId="{53B36E0C-4B8E-4557-AA03-10FD4510E7B2}" dt="2024-01-19T04:49:38.385" v="368" actId="478"/>
          <ac:spMkLst>
            <pc:docMk/>
            <pc:sldMk cId="1083089971" sldId="258"/>
            <ac:spMk id="4" creationId="{400E77DB-22FF-EA24-2D94-C302806A5964}"/>
          </ac:spMkLst>
        </pc:spChg>
        <pc:spChg chg="ad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10" creationId="{A8384FB5-9ADC-4DDC-881B-597D56F5B15D}"/>
          </ac:spMkLst>
        </pc:spChg>
        <pc:spChg chg="ad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12" creationId="{1199E1B1-A8C0-4FE8-A5A8-1CB41D69F857}"/>
          </ac:spMkLst>
        </pc:spChg>
        <pc:spChg chg="ad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14" creationId="{84A8DE83-DE75-4B41-9DB4-A7EC0B0DEC0B}"/>
          </ac:spMkLst>
        </pc:spChg>
        <pc:spChg chg="ad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16" creationId="{A7009A0A-BEF5-4EAC-AF15-E4F9F002E239}"/>
          </ac:spMkLst>
        </pc:spChg>
        <pc:picChg chg="del mod">
          <ac:chgData name="Ecstasy Dreamer" userId="56ca643ea9aa918f" providerId="LiveId" clId="{53B36E0C-4B8E-4557-AA03-10FD4510E7B2}" dt="2024-01-19T04:49:38.385" v="368" actId="478"/>
          <ac:picMkLst>
            <pc:docMk/>
            <pc:sldMk cId="1083089971" sldId="258"/>
            <ac:picMk id="5" creationId="{B96E365E-3F1C-A94A-BFF8-8EB380E276AE}"/>
          </ac:picMkLst>
        </pc:picChg>
        <pc:picChg chg="add mod">
          <ac:chgData name="Ecstasy Dreamer" userId="56ca643ea9aa918f" providerId="LiveId" clId="{53B36E0C-4B8E-4557-AA03-10FD4510E7B2}" dt="2024-01-19T04:49:48.189" v="373" actId="1076"/>
          <ac:picMkLst>
            <pc:docMk/>
            <pc:sldMk cId="1083089971" sldId="258"/>
            <ac:picMk id="7" creationId="{28433509-7928-BA44-BBB9-AEF57D702A93}"/>
          </ac:picMkLst>
        </pc:picChg>
      </pc:sldChg>
      <pc:sldChg chg="ord">
        <pc:chgData name="Ecstasy Dreamer" userId="56ca643ea9aa918f" providerId="LiveId" clId="{53B36E0C-4B8E-4557-AA03-10FD4510E7B2}" dt="2024-01-26T06:17:21.807" v="397"/>
        <pc:sldMkLst>
          <pc:docMk/>
          <pc:sldMk cId="2010491350" sldId="262"/>
        </pc:sldMkLst>
      </pc:sldChg>
      <pc:sldChg chg="addSp modSp mod setBg">
        <pc:chgData name="Ecstasy Dreamer" userId="56ca643ea9aa918f" providerId="LiveId" clId="{53B36E0C-4B8E-4557-AA03-10FD4510E7B2}" dt="2024-01-18T21:02:18.876" v="314" actId="962"/>
        <pc:sldMkLst>
          <pc:docMk/>
          <pc:sldMk cId="2428428739" sldId="263"/>
        </pc:sldMkLst>
        <pc:spChg chg="mo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2" creationId="{1ECEA175-88B5-24B0-A039-E1A2C2D98153}"/>
          </ac:spMkLst>
        </pc:spChg>
        <pc:spChg chg="ad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10" creationId="{A8384FB5-9ADC-4DDC-881B-597D56F5B15D}"/>
          </ac:spMkLst>
        </pc:spChg>
        <pc:spChg chg="ad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12" creationId="{1199E1B1-A8C0-4FE8-A5A8-1CB41D69F857}"/>
          </ac:spMkLst>
        </pc:spChg>
        <pc:spChg chg="ad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14" creationId="{84A8DE83-DE75-4B41-9DB4-A7EC0B0DEC0B}"/>
          </ac:spMkLst>
        </pc:spChg>
        <pc:spChg chg="ad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16" creationId="{A7009A0A-BEF5-4EAC-AF15-E4F9F002E239}"/>
          </ac:spMkLst>
        </pc:spChg>
        <pc:picChg chg="mod">
          <ac:chgData name="Ecstasy Dreamer" userId="56ca643ea9aa918f" providerId="LiveId" clId="{53B36E0C-4B8E-4557-AA03-10FD4510E7B2}" dt="2024-01-18T21:02:18.876" v="314" actId="962"/>
          <ac:picMkLst>
            <pc:docMk/>
            <pc:sldMk cId="2428428739" sldId="263"/>
            <ac:picMk id="5" creationId="{2F332067-F71C-83CC-36A9-6454AFD69112}"/>
          </ac:picMkLst>
        </pc:picChg>
      </pc:sldChg>
      <pc:sldChg chg="addSp delSp modSp mod setBg">
        <pc:chgData name="Ecstasy Dreamer" userId="56ca643ea9aa918f" providerId="LiveId" clId="{53B36E0C-4B8E-4557-AA03-10FD4510E7B2}" dt="2024-01-26T11:16:18.945" v="659"/>
        <pc:sldMkLst>
          <pc:docMk/>
          <pc:sldMk cId="480982575" sldId="264"/>
        </pc:sldMkLst>
        <pc:spChg chg="mo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2" creationId="{0AC2B317-8682-6075-C805-C847CA989E93}"/>
          </ac:spMkLst>
        </pc:spChg>
        <pc:spChg chg="del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3" creationId="{D155BB9F-C6AC-C22C-9BAB-24AD8E489835}"/>
          </ac:spMkLst>
        </pc:spChg>
        <pc:spChg chg="add mod">
          <ac:chgData name="Ecstasy Dreamer" userId="56ca643ea9aa918f" providerId="LiveId" clId="{53B36E0C-4B8E-4557-AA03-10FD4510E7B2}" dt="2024-01-26T06:15:30.690" v="381" actId="478"/>
          <ac:spMkLst>
            <pc:docMk/>
            <pc:sldMk cId="480982575" sldId="264"/>
            <ac:spMk id="4" creationId="{48B611B5-9E82-5330-A672-ACB93EB35F9B}"/>
          </ac:spMkLst>
        </pc:spChg>
        <pc:spChg chg="ad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11" creationId="{A8384FB5-9ADC-4DDC-881B-597D56F5B15D}"/>
          </ac:spMkLst>
        </pc:spChg>
        <pc:spChg chg="ad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13" creationId="{1199E1B1-A8C0-4FE8-A5A8-1CB41D69F857}"/>
          </ac:spMkLst>
        </pc:spChg>
        <pc:spChg chg="ad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15" creationId="{84A8DE83-DE75-4B41-9DB4-A7EC0B0DEC0B}"/>
          </ac:spMkLst>
        </pc:spChg>
        <pc:spChg chg="ad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17" creationId="{A7009A0A-BEF5-4EAC-AF15-E4F9F002E239}"/>
          </ac:spMkLst>
        </pc:spChg>
        <pc:picChg chg="del mod">
          <ac:chgData name="Ecstasy Dreamer" userId="56ca643ea9aa918f" providerId="LiveId" clId="{53B36E0C-4B8E-4557-AA03-10FD4510E7B2}" dt="2024-01-26T06:15:30.690" v="381" actId="478"/>
          <ac:picMkLst>
            <pc:docMk/>
            <pc:sldMk cId="480982575" sldId="264"/>
            <ac:picMk id="6" creationId="{7664DBAF-E4F7-7661-BC39-7026B71D4A18}"/>
          </ac:picMkLst>
        </pc:picChg>
        <pc:picChg chg="add mod">
          <ac:chgData name="Ecstasy Dreamer" userId="56ca643ea9aa918f" providerId="LiveId" clId="{53B36E0C-4B8E-4557-AA03-10FD4510E7B2}" dt="2024-01-26T06:16:42.832" v="385" actId="1076"/>
          <ac:picMkLst>
            <pc:docMk/>
            <pc:sldMk cId="480982575" sldId="264"/>
            <ac:picMk id="7" creationId="{A7BC0CEF-F04F-63B3-64CB-5E9D22470C50}"/>
          </ac:picMkLst>
        </pc:picChg>
        <pc:picChg chg="add">
          <ac:chgData name="Ecstasy Dreamer" userId="56ca643ea9aa918f" providerId="LiveId" clId="{53B36E0C-4B8E-4557-AA03-10FD4510E7B2}" dt="2024-01-26T11:16:18.945" v="659"/>
          <ac:picMkLst>
            <pc:docMk/>
            <pc:sldMk cId="480982575" sldId="264"/>
            <ac:picMk id="8" creationId="{4C4FA724-E468-80EF-A9FE-D4C8E0D9069D}"/>
          </ac:picMkLst>
        </pc:picChg>
      </pc:sldChg>
      <pc:sldChg chg="modSp mod ord">
        <pc:chgData name="Ecstasy Dreamer" userId="56ca643ea9aa918f" providerId="LiveId" clId="{53B36E0C-4B8E-4557-AA03-10FD4510E7B2}" dt="2024-01-26T06:19:33.113" v="587"/>
        <pc:sldMkLst>
          <pc:docMk/>
          <pc:sldMk cId="2657179033" sldId="265"/>
        </pc:sldMkLst>
        <pc:spChg chg="mod">
          <ac:chgData name="Ecstasy Dreamer" userId="56ca643ea9aa918f" providerId="LiveId" clId="{53B36E0C-4B8E-4557-AA03-10FD4510E7B2}" dt="2024-01-18T20:55:34.758" v="11" actId="20577"/>
          <ac:spMkLst>
            <pc:docMk/>
            <pc:sldMk cId="2657179033" sldId="265"/>
            <ac:spMk id="2" creationId="{0A5831B0-6669-C223-EB80-D53C00875A90}"/>
          </ac:spMkLst>
        </pc:spChg>
        <pc:spChg chg="mod">
          <ac:chgData name="Ecstasy Dreamer" userId="56ca643ea9aa918f" providerId="LiveId" clId="{53B36E0C-4B8E-4557-AA03-10FD4510E7B2}" dt="2024-01-18T20:58:42.668" v="237" actId="20577"/>
          <ac:spMkLst>
            <pc:docMk/>
            <pc:sldMk cId="2657179033" sldId="265"/>
            <ac:spMk id="3" creationId="{0554DC94-9E6E-FEC9-B22B-7E35E5B37BC4}"/>
          </ac:spMkLst>
        </pc:spChg>
      </pc:sldChg>
      <pc:sldChg chg="modSp del mod">
        <pc:chgData name="Ecstasy Dreamer" userId="56ca643ea9aa918f" providerId="LiveId" clId="{53B36E0C-4B8E-4557-AA03-10FD4510E7B2}" dt="2024-01-26T06:16:56.632" v="386" actId="47"/>
        <pc:sldMkLst>
          <pc:docMk/>
          <pc:sldMk cId="4086208865" sldId="266"/>
        </pc:sldMkLst>
        <pc:spChg chg="mod">
          <ac:chgData name="Ecstasy Dreamer" userId="56ca643ea9aa918f" providerId="LiveId" clId="{53B36E0C-4B8E-4557-AA03-10FD4510E7B2}" dt="2024-01-18T21:00:11.309" v="287" actId="20577"/>
          <ac:spMkLst>
            <pc:docMk/>
            <pc:sldMk cId="4086208865" sldId="266"/>
            <ac:spMk id="2" creationId="{42A7C9A7-CBEC-90A0-F899-4C7DD9BC12D5}"/>
          </ac:spMkLst>
        </pc:spChg>
      </pc:sldChg>
      <pc:sldChg chg="modSp mod ord">
        <pc:chgData name="Ecstasy Dreamer" userId="56ca643ea9aa918f" providerId="LiveId" clId="{53B36E0C-4B8E-4557-AA03-10FD4510E7B2}" dt="2024-01-26T06:17:25.572" v="399"/>
        <pc:sldMkLst>
          <pc:docMk/>
          <pc:sldMk cId="4009938006" sldId="267"/>
        </pc:sldMkLst>
        <pc:spChg chg="mod">
          <ac:chgData name="Ecstasy Dreamer" userId="56ca643ea9aa918f" providerId="LiveId" clId="{53B36E0C-4B8E-4557-AA03-10FD4510E7B2}" dt="2024-01-26T06:17:10.133" v="393" actId="20577"/>
          <ac:spMkLst>
            <pc:docMk/>
            <pc:sldMk cId="4009938006" sldId="267"/>
            <ac:spMk id="2" creationId="{8077438E-1472-01BD-9B23-53A4A1B7CC3B}"/>
          </ac:spMkLst>
        </pc:spChg>
      </pc:sldChg>
      <pc:sldChg chg="modSp del mod">
        <pc:chgData name="Ecstasy Dreamer" userId="56ca643ea9aa918f" providerId="LiveId" clId="{53B36E0C-4B8E-4557-AA03-10FD4510E7B2}" dt="2024-01-26T06:16:58.020" v="387" actId="47"/>
        <pc:sldMkLst>
          <pc:docMk/>
          <pc:sldMk cId="4028051954" sldId="268"/>
        </pc:sldMkLst>
        <pc:spChg chg="mod">
          <ac:chgData name="Ecstasy Dreamer" userId="56ca643ea9aa918f" providerId="LiveId" clId="{53B36E0C-4B8E-4557-AA03-10FD4510E7B2}" dt="2024-01-18T21:00:07.557" v="284" actId="20577"/>
          <ac:spMkLst>
            <pc:docMk/>
            <pc:sldMk cId="4028051954" sldId="268"/>
            <ac:spMk id="2" creationId="{BF650BA4-5B10-BDD1-88B3-5DA8B65B3681}"/>
          </ac:spMkLst>
        </pc:spChg>
      </pc:sldChg>
      <pc:sldChg chg="addSp modSp mod ord setBg">
        <pc:chgData name="Ecstasy Dreamer" userId="56ca643ea9aa918f" providerId="LiveId" clId="{53B36E0C-4B8E-4557-AA03-10FD4510E7B2}" dt="2024-01-26T11:14:54.647" v="594"/>
        <pc:sldMkLst>
          <pc:docMk/>
          <pc:sldMk cId="301569943" sldId="269"/>
        </pc:sldMkLst>
        <pc:spChg chg="mod">
          <ac:chgData name="Ecstasy Dreamer" userId="56ca643ea9aa918f" providerId="LiveId" clId="{53B36E0C-4B8E-4557-AA03-10FD4510E7B2}" dt="2024-01-19T03:32:48.395" v="332" actId="14100"/>
          <ac:spMkLst>
            <pc:docMk/>
            <pc:sldMk cId="301569943" sldId="269"/>
            <ac:spMk id="2" creationId="{72B9F161-5CC3-EA35-CC47-A9093B0B0EDB}"/>
          </ac:spMkLst>
        </pc:spChg>
        <pc:spChg chg="mod">
          <ac:chgData name="Ecstasy Dreamer" userId="56ca643ea9aa918f" providerId="LiveId" clId="{53B36E0C-4B8E-4557-AA03-10FD4510E7B2}" dt="2024-01-26T06:15:18.711" v="378" actId="20577"/>
          <ac:spMkLst>
            <pc:docMk/>
            <pc:sldMk cId="301569943" sldId="269"/>
            <ac:spMk id="3" creationId="{1D992251-D40F-4341-EDCA-4AFB94B91957}"/>
          </ac:spMkLst>
        </pc:spChg>
        <pc:spChg chg="add">
          <ac:chgData name="Ecstasy Dreamer" userId="56ca643ea9aa918f" providerId="LiveId" clId="{53B36E0C-4B8E-4557-AA03-10FD4510E7B2}" dt="2024-01-18T21:00:45.312" v="296" actId="26606"/>
          <ac:spMkLst>
            <pc:docMk/>
            <pc:sldMk cId="301569943" sldId="269"/>
            <ac:spMk id="8" creationId="{A7AE9375-4664-4DB2-922D-2782A6E439AC}"/>
          </ac:spMkLst>
        </pc:spChg>
        <pc:spChg chg="add">
          <ac:chgData name="Ecstasy Dreamer" userId="56ca643ea9aa918f" providerId="LiveId" clId="{53B36E0C-4B8E-4557-AA03-10FD4510E7B2}" dt="2024-01-18T21:00:45.312" v="296" actId="26606"/>
          <ac:spMkLst>
            <pc:docMk/>
            <pc:sldMk cId="301569943" sldId="269"/>
            <ac:spMk id="12" creationId="{9DD005C1-8C51-42D6-9BEE-B9B83849743D}"/>
          </ac:spMkLst>
        </pc:spChg>
        <pc:cxnChg chg="add">
          <ac:chgData name="Ecstasy Dreamer" userId="56ca643ea9aa918f" providerId="LiveId" clId="{53B36E0C-4B8E-4557-AA03-10FD4510E7B2}" dt="2024-01-18T21:00:45.312" v="296" actId="26606"/>
          <ac:cxnSpMkLst>
            <pc:docMk/>
            <pc:sldMk cId="301569943" sldId="269"/>
            <ac:cxnSpMk id="10" creationId="{EE504C98-6397-41C1-A8D8-2D9C4ED307E0}"/>
          </ac:cxnSpMkLst>
        </pc:cxnChg>
      </pc:sldChg>
      <pc:sldChg chg="modSp mod">
        <pc:chgData name="Ecstasy Dreamer" userId="56ca643ea9aa918f" providerId="LiveId" clId="{53B36E0C-4B8E-4557-AA03-10FD4510E7B2}" dt="2024-01-26T06:15:24.518" v="380" actId="27636"/>
        <pc:sldMkLst>
          <pc:docMk/>
          <pc:sldMk cId="2545255626" sldId="270"/>
        </pc:sldMkLst>
        <pc:spChg chg="mod">
          <ac:chgData name="Ecstasy Dreamer" userId="56ca643ea9aa918f" providerId="LiveId" clId="{53B36E0C-4B8E-4557-AA03-10FD4510E7B2}" dt="2024-01-26T06:15:24.518" v="380" actId="27636"/>
          <ac:spMkLst>
            <pc:docMk/>
            <pc:sldMk cId="2545255626" sldId="270"/>
            <ac:spMk id="3" creationId="{0554DC94-9E6E-FEC9-B22B-7E35E5B37BC4}"/>
          </ac:spMkLst>
        </pc:spChg>
      </pc:sldChg>
      <pc:sldChg chg="addSp delSp modSp new mod setBg">
        <pc:chgData name="Ecstasy Dreamer" userId="56ca643ea9aa918f" providerId="LiveId" clId="{53B36E0C-4B8E-4557-AA03-10FD4510E7B2}" dt="2024-01-18T20:59:09.967" v="252" actId="26606"/>
        <pc:sldMkLst>
          <pc:docMk/>
          <pc:sldMk cId="2197970968" sldId="271"/>
        </pc:sldMkLst>
        <pc:spChg chg="mod">
          <ac:chgData name="Ecstasy Dreamer" userId="56ca643ea9aa918f" providerId="LiveId" clId="{53B36E0C-4B8E-4557-AA03-10FD4510E7B2}" dt="2024-01-18T20:59:09.967" v="252" actId="26606"/>
          <ac:spMkLst>
            <pc:docMk/>
            <pc:sldMk cId="2197970968" sldId="271"/>
            <ac:spMk id="2" creationId="{AF293C70-93C2-47C7-C994-35A40C37D1C7}"/>
          </ac:spMkLst>
        </pc:spChg>
        <pc:spChg chg="del">
          <ac:chgData name="Ecstasy Dreamer" userId="56ca643ea9aa918f" providerId="LiveId" clId="{53B36E0C-4B8E-4557-AA03-10FD4510E7B2}" dt="2024-01-18T20:59:09.967" v="252" actId="26606"/>
          <ac:spMkLst>
            <pc:docMk/>
            <pc:sldMk cId="2197970968" sldId="271"/>
            <ac:spMk id="3" creationId="{166C91CA-F06B-4093-1EDD-A87280110205}"/>
          </ac:spMkLst>
        </pc:spChg>
        <pc:spChg chg="add">
          <ac:chgData name="Ecstasy Dreamer" userId="56ca643ea9aa918f" providerId="LiveId" clId="{53B36E0C-4B8E-4557-AA03-10FD4510E7B2}" dt="2024-01-18T20:59:09.967" v="252" actId="26606"/>
          <ac:spMkLst>
            <pc:docMk/>
            <pc:sldMk cId="2197970968" sldId="271"/>
            <ac:spMk id="9" creationId="{71B2258F-86CA-4D4D-8270-BC05FCDEBFB3}"/>
          </ac:spMkLst>
        </pc:spChg>
        <pc:picChg chg="add">
          <ac:chgData name="Ecstasy Dreamer" userId="56ca643ea9aa918f" providerId="LiveId" clId="{53B36E0C-4B8E-4557-AA03-10FD4510E7B2}" dt="2024-01-18T20:59:09.967" v="252" actId="26606"/>
          <ac:picMkLst>
            <pc:docMk/>
            <pc:sldMk cId="2197970968" sldId="271"/>
            <ac:picMk id="5" creationId="{4EFC3238-11B8-AA9B-4C81-ACD4EC913738}"/>
          </ac:picMkLst>
        </pc:picChg>
      </pc:sldChg>
      <pc:sldChg chg="addSp delSp modSp new del mod setBg setClrOvrMap">
        <pc:chgData name="Ecstasy Dreamer" userId="56ca643ea9aa918f" providerId="LiveId" clId="{53B36E0C-4B8E-4557-AA03-10FD4510E7B2}" dt="2024-01-26T11:14:42.114" v="592" actId="47"/>
        <pc:sldMkLst>
          <pc:docMk/>
          <pc:sldMk cId="1215231210" sldId="272"/>
        </pc:sldMkLst>
        <pc:spChg chg="mod">
          <ac:chgData name="Ecstasy Dreamer" userId="56ca643ea9aa918f" providerId="LiveId" clId="{53B36E0C-4B8E-4557-AA03-10FD4510E7B2}" dt="2024-01-18T20:59:50.979" v="274" actId="26606"/>
          <ac:spMkLst>
            <pc:docMk/>
            <pc:sldMk cId="1215231210" sldId="272"/>
            <ac:spMk id="2" creationId="{DC84EF5E-1FC3-16CD-F1AB-9035698F03EE}"/>
          </ac:spMkLst>
        </pc:spChg>
        <pc:spChg chg="del">
          <ac:chgData name="Ecstasy Dreamer" userId="56ca643ea9aa918f" providerId="LiveId" clId="{53B36E0C-4B8E-4557-AA03-10FD4510E7B2}" dt="2024-01-18T20:59:50.979" v="274" actId="26606"/>
          <ac:spMkLst>
            <pc:docMk/>
            <pc:sldMk cId="1215231210" sldId="272"/>
            <ac:spMk id="3" creationId="{0C2F1078-378E-CCD8-21DE-4A917F4D2DCC}"/>
          </ac:spMkLst>
        </pc:spChg>
        <pc:spChg chg="add">
          <ac:chgData name="Ecstasy Dreamer" userId="56ca643ea9aa918f" providerId="LiveId" clId="{53B36E0C-4B8E-4557-AA03-10FD4510E7B2}" dt="2024-01-18T20:59:50.979" v="274" actId="26606"/>
          <ac:spMkLst>
            <pc:docMk/>
            <pc:sldMk cId="1215231210" sldId="272"/>
            <ac:spMk id="9" creationId="{71B2258F-86CA-4D4D-8270-BC05FCDEBFB3}"/>
          </ac:spMkLst>
        </pc:spChg>
        <pc:picChg chg="add">
          <ac:chgData name="Ecstasy Dreamer" userId="56ca643ea9aa918f" providerId="LiveId" clId="{53B36E0C-4B8E-4557-AA03-10FD4510E7B2}" dt="2024-01-18T20:59:50.979" v="274" actId="26606"/>
          <ac:picMkLst>
            <pc:docMk/>
            <pc:sldMk cId="1215231210" sldId="272"/>
            <ac:picMk id="5" creationId="{5731CE10-A579-4FFE-8C5B-B96CD2FFC0FE}"/>
          </ac:picMkLst>
        </pc:picChg>
      </pc:sldChg>
      <pc:sldChg chg="addSp modSp new mod ord setBg">
        <pc:chgData name="Ecstasy Dreamer" userId="56ca643ea9aa918f" providerId="LiveId" clId="{53B36E0C-4B8E-4557-AA03-10FD4510E7B2}" dt="2024-01-26T06:19:36.559" v="591"/>
        <pc:sldMkLst>
          <pc:docMk/>
          <pc:sldMk cId="76643272" sldId="273"/>
        </pc:sldMkLst>
        <pc:spChg chg="mod">
          <ac:chgData name="Ecstasy Dreamer" userId="56ca643ea9aa918f" providerId="LiveId" clId="{53B36E0C-4B8E-4557-AA03-10FD4510E7B2}" dt="2024-01-26T06:19:19.753" v="584" actId="26606"/>
          <ac:spMkLst>
            <pc:docMk/>
            <pc:sldMk cId="76643272" sldId="273"/>
            <ac:spMk id="2" creationId="{F23D7B07-9842-9C9E-4367-8EF05EDF8639}"/>
          </ac:spMkLst>
        </pc:spChg>
        <pc:spChg chg="mod">
          <ac:chgData name="Ecstasy Dreamer" userId="56ca643ea9aa918f" providerId="LiveId" clId="{53B36E0C-4B8E-4557-AA03-10FD4510E7B2}" dt="2024-01-26T06:19:28.076" v="585" actId="403"/>
          <ac:spMkLst>
            <pc:docMk/>
            <pc:sldMk cId="76643272" sldId="273"/>
            <ac:spMk id="3" creationId="{79D0E967-ED38-2F13-0235-F80A0421CB39}"/>
          </ac:spMkLst>
        </pc:spChg>
        <pc:spChg chg="add">
          <ac:chgData name="Ecstasy Dreamer" userId="56ca643ea9aa918f" providerId="LiveId" clId="{53B36E0C-4B8E-4557-AA03-10FD4510E7B2}" dt="2024-01-26T06:19:19.753" v="584" actId="26606"/>
          <ac:spMkLst>
            <pc:docMk/>
            <pc:sldMk cId="76643272" sldId="273"/>
            <ac:spMk id="9" creationId="{3ECBE1F1-D69B-4AFA-ABD5-8E41720EF6DE}"/>
          </ac:spMkLst>
        </pc:spChg>
        <pc:spChg chg="add">
          <ac:chgData name="Ecstasy Dreamer" userId="56ca643ea9aa918f" providerId="LiveId" clId="{53B36E0C-4B8E-4557-AA03-10FD4510E7B2}" dt="2024-01-26T06:19:19.753" v="584" actId="26606"/>
          <ac:spMkLst>
            <pc:docMk/>
            <pc:sldMk cId="76643272" sldId="273"/>
            <ac:spMk id="11" creationId="{603A6265-E10C-4B85-9C20-E75FCAF9CC63}"/>
          </ac:spMkLst>
        </pc:spChg>
        <pc:picChg chg="add">
          <ac:chgData name="Ecstasy Dreamer" userId="56ca643ea9aa918f" providerId="LiveId" clId="{53B36E0C-4B8E-4557-AA03-10FD4510E7B2}" dt="2024-01-26T06:19:19.753" v="584" actId="26606"/>
          <ac:picMkLst>
            <pc:docMk/>
            <pc:sldMk cId="76643272" sldId="273"/>
            <ac:picMk id="5" creationId="{E529C97F-6FB7-D196-9754-1CA1AE68BAD0}"/>
          </ac:picMkLst>
        </pc:picChg>
      </pc:sldChg>
      <pc:sldChg chg="addSp delSp modSp new mod">
        <pc:chgData name="Ecstasy Dreamer" userId="56ca643ea9aa918f" providerId="LiveId" clId="{53B36E0C-4B8E-4557-AA03-10FD4510E7B2}" dt="2024-01-26T11:17:57.983" v="715" actId="26606"/>
        <pc:sldMkLst>
          <pc:docMk/>
          <pc:sldMk cId="1222506248" sldId="274"/>
        </pc:sldMkLst>
        <pc:spChg chg="mod">
          <ac:chgData name="Ecstasy Dreamer" userId="56ca643ea9aa918f" providerId="LiveId" clId="{53B36E0C-4B8E-4557-AA03-10FD4510E7B2}" dt="2024-01-26T11:17:30.155" v="714" actId="20577"/>
          <ac:spMkLst>
            <pc:docMk/>
            <pc:sldMk cId="1222506248" sldId="274"/>
            <ac:spMk id="2" creationId="{7652E552-C209-7108-9FF5-7D5720FBE91F}"/>
          </ac:spMkLst>
        </pc:spChg>
        <pc:spChg chg="del mod">
          <ac:chgData name="Ecstasy Dreamer" userId="56ca643ea9aa918f" providerId="LiveId" clId="{53B36E0C-4B8E-4557-AA03-10FD4510E7B2}" dt="2024-01-26T11:17:57.983" v="715" actId="26606"/>
          <ac:spMkLst>
            <pc:docMk/>
            <pc:sldMk cId="1222506248" sldId="274"/>
            <ac:spMk id="3" creationId="{B4329EC9-5F09-655C-A5D1-80E06D53322A}"/>
          </ac:spMkLst>
        </pc:spChg>
        <pc:graphicFrameChg chg="add">
          <ac:chgData name="Ecstasy Dreamer" userId="56ca643ea9aa918f" providerId="LiveId" clId="{53B36E0C-4B8E-4557-AA03-10FD4510E7B2}" dt="2024-01-26T11:17:57.983" v="715" actId="26606"/>
          <ac:graphicFrameMkLst>
            <pc:docMk/>
            <pc:sldMk cId="1222506248" sldId="274"/>
            <ac:graphicFrameMk id="5" creationId="{A65D0EDD-E2E5-5F69-ABF6-07F07B3662B0}"/>
          </ac:graphicFrameMkLst>
        </pc:graphicFrameChg>
      </pc:sldChg>
      <pc:sldChg chg="modSp new mod">
        <pc:chgData name="Ecstasy Dreamer" userId="56ca643ea9aa918f" providerId="LiveId" clId="{53B36E0C-4B8E-4557-AA03-10FD4510E7B2}" dt="2024-01-26T11:17:01.769" v="704" actId="20577"/>
        <pc:sldMkLst>
          <pc:docMk/>
          <pc:sldMk cId="2019169559" sldId="275"/>
        </pc:sldMkLst>
        <pc:spChg chg="mod">
          <ac:chgData name="Ecstasy Dreamer" userId="56ca643ea9aa918f" providerId="LiveId" clId="{53B36E0C-4B8E-4557-AA03-10FD4510E7B2}" dt="2024-01-26T11:16:59.527" v="697" actId="20577"/>
          <ac:spMkLst>
            <pc:docMk/>
            <pc:sldMk cId="2019169559" sldId="275"/>
            <ac:spMk id="2" creationId="{A9528B91-A08B-AA93-8A00-9687F3A19B3F}"/>
          </ac:spMkLst>
        </pc:spChg>
        <pc:spChg chg="mod">
          <ac:chgData name="Ecstasy Dreamer" userId="56ca643ea9aa918f" providerId="LiveId" clId="{53B36E0C-4B8E-4557-AA03-10FD4510E7B2}" dt="2024-01-26T11:17:01.769" v="704" actId="20577"/>
          <ac:spMkLst>
            <pc:docMk/>
            <pc:sldMk cId="2019169559" sldId="275"/>
            <ac:spMk id="3" creationId="{5FAB5C0F-F151-319F-8A57-8098DDAAF8EC}"/>
          </ac:spMkLst>
        </pc:spChg>
      </pc:sldChg>
      <pc:sldChg chg="delSp add del setBg delDesignElem">
        <pc:chgData name="Ecstasy Dreamer" userId="56ca643ea9aa918f" providerId="LiveId" clId="{53B36E0C-4B8E-4557-AA03-10FD4510E7B2}" dt="2024-01-26T11:16:47.247" v="680" actId="47"/>
        <pc:sldMkLst>
          <pc:docMk/>
          <pc:sldMk cId="3852863983" sldId="276"/>
        </pc:sldMkLst>
        <pc:spChg chg="del">
          <ac:chgData name="Ecstasy Dreamer" userId="56ca643ea9aa918f" providerId="LiveId" clId="{53B36E0C-4B8E-4557-AA03-10FD4510E7B2}" dt="2024-01-26T11:16:12.255" v="655"/>
          <ac:spMkLst>
            <pc:docMk/>
            <pc:sldMk cId="3852863983" sldId="276"/>
            <ac:spMk id="8" creationId="{A7AE9375-4664-4DB2-922D-2782A6E439AC}"/>
          </ac:spMkLst>
        </pc:spChg>
        <pc:spChg chg="del">
          <ac:chgData name="Ecstasy Dreamer" userId="56ca643ea9aa918f" providerId="LiveId" clId="{53B36E0C-4B8E-4557-AA03-10FD4510E7B2}" dt="2024-01-26T11:16:12.255" v="655"/>
          <ac:spMkLst>
            <pc:docMk/>
            <pc:sldMk cId="3852863983" sldId="276"/>
            <ac:spMk id="12" creationId="{9DD005C1-8C51-42D6-9BEE-B9B83849743D}"/>
          </ac:spMkLst>
        </pc:spChg>
        <pc:cxnChg chg="del">
          <ac:chgData name="Ecstasy Dreamer" userId="56ca643ea9aa918f" providerId="LiveId" clId="{53B36E0C-4B8E-4557-AA03-10FD4510E7B2}" dt="2024-01-26T11:16:12.255" v="655"/>
          <ac:cxnSpMkLst>
            <pc:docMk/>
            <pc:sldMk cId="3852863983" sldId="276"/>
            <ac:cxnSpMk id="10" creationId="{EE504C98-6397-41C1-A8D8-2D9C4ED307E0}"/>
          </ac:cxnSpMkLst>
        </pc:cxnChg>
      </pc:sldChg>
      <pc:sldChg chg="addSp delSp add del setBg delDesignElem">
        <pc:chgData name="Ecstasy Dreamer" userId="56ca643ea9aa918f" providerId="LiveId" clId="{53B36E0C-4B8E-4557-AA03-10FD4510E7B2}" dt="2024-01-26T11:16:18.644" v="658"/>
        <pc:sldMkLst>
          <pc:docMk/>
          <pc:sldMk cId="1568380079" sldId="277"/>
        </pc:sldMkLst>
        <pc:spChg chg="add del">
          <ac:chgData name="Ecstasy Dreamer" userId="56ca643ea9aa918f" providerId="LiveId" clId="{53B36E0C-4B8E-4557-AA03-10FD4510E7B2}" dt="2024-01-26T11:16:18.644" v="658"/>
          <ac:spMkLst>
            <pc:docMk/>
            <pc:sldMk cId="1568380079" sldId="277"/>
            <ac:spMk id="8" creationId="{A7AE9375-4664-4DB2-922D-2782A6E439AC}"/>
          </ac:spMkLst>
        </pc:spChg>
        <pc:spChg chg="add del">
          <ac:chgData name="Ecstasy Dreamer" userId="56ca643ea9aa918f" providerId="LiveId" clId="{53B36E0C-4B8E-4557-AA03-10FD4510E7B2}" dt="2024-01-26T11:16:18.644" v="658"/>
          <ac:spMkLst>
            <pc:docMk/>
            <pc:sldMk cId="1568380079" sldId="277"/>
            <ac:spMk id="12" creationId="{9DD005C1-8C51-42D6-9BEE-B9B83849743D}"/>
          </ac:spMkLst>
        </pc:spChg>
        <pc:cxnChg chg="add del">
          <ac:chgData name="Ecstasy Dreamer" userId="56ca643ea9aa918f" providerId="LiveId" clId="{53B36E0C-4B8E-4557-AA03-10FD4510E7B2}" dt="2024-01-26T11:16:18.644" v="658"/>
          <ac:cxnSpMkLst>
            <pc:docMk/>
            <pc:sldMk cId="1568380079" sldId="277"/>
            <ac:cxnSpMk id="10" creationId="{EE504C98-6397-41C1-A8D8-2D9C4ED307E0}"/>
          </ac:cxnSpMkLst>
        </pc:cxnChg>
      </pc:sldChg>
      <pc:sldChg chg="modSp add mod">
        <pc:chgData name="Ecstasy Dreamer" userId="56ca643ea9aa918f" providerId="LiveId" clId="{53B36E0C-4B8E-4557-AA03-10FD4510E7B2}" dt="2024-01-26T11:18:41.427" v="775" actId="20577"/>
        <pc:sldMkLst>
          <pc:docMk/>
          <pc:sldMk cId="3080361075" sldId="277"/>
        </pc:sldMkLst>
        <pc:spChg chg="mod">
          <ac:chgData name="Ecstasy Dreamer" userId="56ca643ea9aa918f" providerId="LiveId" clId="{53B36E0C-4B8E-4557-AA03-10FD4510E7B2}" dt="2024-01-26T11:18:41.427" v="775" actId="20577"/>
          <ac:spMkLst>
            <pc:docMk/>
            <pc:sldMk cId="3080361075" sldId="277"/>
            <ac:spMk id="2" creationId="{72B9F161-5CC3-EA35-CC47-A9093B0B0EDB}"/>
          </ac:spMkLst>
        </pc:spChg>
      </pc:sldChg>
      <pc:sldChg chg="addSp delSp add del setBg delDesignElem">
        <pc:chgData name="Ecstasy Dreamer" userId="56ca643ea9aa918f" providerId="LiveId" clId="{53B36E0C-4B8E-4557-AA03-10FD4510E7B2}" dt="2024-01-26T11:16:23.576" v="662"/>
        <pc:sldMkLst>
          <pc:docMk/>
          <pc:sldMk cId="3108419185" sldId="277"/>
        </pc:sldMkLst>
        <pc:spChg chg="add del">
          <ac:chgData name="Ecstasy Dreamer" userId="56ca643ea9aa918f" providerId="LiveId" clId="{53B36E0C-4B8E-4557-AA03-10FD4510E7B2}" dt="2024-01-26T11:16:23.576" v="662"/>
          <ac:spMkLst>
            <pc:docMk/>
            <pc:sldMk cId="3108419185" sldId="277"/>
            <ac:spMk id="8" creationId="{A7AE9375-4664-4DB2-922D-2782A6E439AC}"/>
          </ac:spMkLst>
        </pc:spChg>
        <pc:spChg chg="add del">
          <ac:chgData name="Ecstasy Dreamer" userId="56ca643ea9aa918f" providerId="LiveId" clId="{53B36E0C-4B8E-4557-AA03-10FD4510E7B2}" dt="2024-01-26T11:16:23.576" v="662"/>
          <ac:spMkLst>
            <pc:docMk/>
            <pc:sldMk cId="3108419185" sldId="277"/>
            <ac:spMk id="12" creationId="{9DD005C1-8C51-42D6-9BEE-B9B83849743D}"/>
          </ac:spMkLst>
        </pc:spChg>
        <pc:cxnChg chg="add del">
          <ac:chgData name="Ecstasy Dreamer" userId="56ca643ea9aa918f" providerId="LiveId" clId="{53B36E0C-4B8E-4557-AA03-10FD4510E7B2}" dt="2024-01-26T11:16:23.576" v="662"/>
          <ac:cxnSpMkLst>
            <pc:docMk/>
            <pc:sldMk cId="3108419185" sldId="277"/>
            <ac:cxnSpMk id="10" creationId="{EE504C98-6397-41C1-A8D8-2D9C4ED307E0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FD394-C76D-47C2-A5E7-897E88B5465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192AB2-FD2A-4949-86E7-0BA2ED6CD3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MM</a:t>
          </a:r>
        </a:p>
      </dgm:t>
    </dgm:pt>
    <dgm:pt modelId="{65FFB4E1-2AB9-416A-B7F0-0307E51C40BC}" type="parTrans" cxnId="{B3DB1B6E-8BFE-4A7F-9BCA-ECFB0D76915A}">
      <dgm:prSet/>
      <dgm:spPr/>
      <dgm:t>
        <a:bodyPr/>
        <a:lstStyle/>
        <a:p>
          <a:endParaRPr lang="en-US"/>
        </a:p>
      </dgm:t>
    </dgm:pt>
    <dgm:pt modelId="{6E8C5255-2108-4C90-B04F-528B14B628CD}" type="sibTrans" cxnId="{B3DB1B6E-8BFE-4A7F-9BCA-ECFB0D76915A}">
      <dgm:prSet/>
      <dgm:spPr/>
      <dgm:t>
        <a:bodyPr/>
        <a:lstStyle/>
        <a:p>
          <a:endParaRPr lang="en-US"/>
        </a:p>
      </dgm:t>
    </dgm:pt>
    <dgm:pt modelId="{44082288-EDE2-4B68-977A-18442D5D69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Speculation</a:t>
          </a:r>
        </a:p>
      </dgm:t>
    </dgm:pt>
    <dgm:pt modelId="{3899F54A-D341-4AE8-9AEE-0786C30651E8}" type="parTrans" cxnId="{DC20A38F-A07A-4BC4-AEBC-E4B47E083C82}">
      <dgm:prSet/>
      <dgm:spPr/>
      <dgm:t>
        <a:bodyPr/>
        <a:lstStyle/>
        <a:p>
          <a:endParaRPr lang="en-US"/>
        </a:p>
      </dgm:t>
    </dgm:pt>
    <dgm:pt modelId="{7D0B36F2-4A58-4E8F-B6F6-2CEC266EB74A}" type="sibTrans" cxnId="{DC20A38F-A07A-4BC4-AEBC-E4B47E083C82}">
      <dgm:prSet/>
      <dgm:spPr/>
      <dgm:t>
        <a:bodyPr/>
        <a:lstStyle/>
        <a:p>
          <a:endParaRPr lang="en-US"/>
        </a:p>
      </dgm:t>
    </dgm:pt>
    <dgm:pt modelId="{5E4298F7-A6D8-4636-813F-D68CFB886014}" type="pres">
      <dgm:prSet presAssocID="{C2AFD394-C76D-47C2-A5E7-897E88B54653}" presName="root" presStyleCnt="0">
        <dgm:presLayoutVars>
          <dgm:dir/>
          <dgm:resizeHandles val="exact"/>
        </dgm:presLayoutVars>
      </dgm:prSet>
      <dgm:spPr/>
    </dgm:pt>
    <dgm:pt modelId="{17F10741-47E5-4BDB-BB47-55679E9790FD}" type="pres">
      <dgm:prSet presAssocID="{1D192AB2-FD2A-4949-86E7-0BA2ED6CD3BE}" presName="compNode" presStyleCnt="0"/>
      <dgm:spPr/>
    </dgm:pt>
    <dgm:pt modelId="{B50D0C6C-2019-4B0D-BC52-06A6A4CAF226}" type="pres">
      <dgm:prSet presAssocID="{1D192AB2-FD2A-4949-86E7-0BA2ED6CD3BE}" presName="iconBgRect" presStyleLbl="bgShp" presStyleIdx="0" presStyleCnt="2"/>
      <dgm:spPr/>
    </dgm:pt>
    <dgm:pt modelId="{45B4E5F1-EC70-4A7E-9DA0-E0F7F2544518}" type="pres">
      <dgm:prSet presAssocID="{1D192AB2-FD2A-4949-86E7-0BA2ED6CD3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ggedUnplugged"/>
        </a:ext>
      </dgm:extLst>
    </dgm:pt>
    <dgm:pt modelId="{8DD76B65-E4E6-4C32-9558-C53E197F4E86}" type="pres">
      <dgm:prSet presAssocID="{1D192AB2-FD2A-4949-86E7-0BA2ED6CD3BE}" presName="spaceRect" presStyleCnt="0"/>
      <dgm:spPr/>
    </dgm:pt>
    <dgm:pt modelId="{898F32A0-2E3C-4EE2-A193-FB7928B69792}" type="pres">
      <dgm:prSet presAssocID="{1D192AB2-FD2A-4949-86E7-0BA2ED6CD3BE}" presName="textRect" presStyleLbl="revTx" presStyleIdx="0" presStyleCnt="2">
        <dgm:presLayoutVars>
          <dgm:chMax val="1"/>
          <dgm:chPref val="1"/>
        </dgm:presLayoutVars>
      </dgm:prSet>
      <dgm:spPr/>
    </dgm:pt>
    <dgm:pt modelId="{B471E3F8-2ACD-4C3D-9999-6FB25810C939}" type="pres">
      <dgm:prSet presAssocID="{6E8C5255-2108-4C90-B04F-528B14B628CD}" presName="sibTrans" presStyleCnt="0"/>
      <dgm:spPr/>
    </dgm:pt>
    <dgm:pt modelId="{FBF2FB36-9841-41EB-B5D8-27A3E695787D}" type="pres">
      <dgm:prSet presAssocID="{44082288-EDE2-4B68-977A-18442D5D69A7}" presName="compNode" presStyleCnt="0"/>
      <dgm:spPr/>
    </dgm:pt>
    <dgm:pt modelId="{EA1D3250-5A81-45E9-949F-349F2D21D1A1}" type="pres">
      <dgm:prSet presAssocID="{44082288-EDE2-4B68-977A-18442D5D69A7}" presName="iconBgRect" presStyleLbl="bgShp" presStyleIdx="1" presStyleCnt="2"/>
      <dgm:spPr/>
    </dgm:pt>
    <dgm:pt modelId="{573EDDA6-F8B9-420A-98DB-777EC42CDBEE}" type="pres">
      <dgm:prSet presAssocID="{44082288-EDE2-4B68-977A-18442D5D69A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264479F-F681-40A5-B806-3B5D7FCA4B93}" type="pres">
      <dgm:prSet presAssocID="{44082288-EDE2-4B68-977A-18442D5D69A7}" presName="spaceRect" presStyleCnt="0"/>
      <dgm:spPr/>
    </dgm:pt>
    <dgm:pt modelId="{E38FDBFC-5F23-46DD-92CF-818B17F36711}" type="pres">
      <dgm:prSet presAssocID="{44082288-EDE2-4B68-977A-18442D5D69A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B1B8448-FF8F-46EA-B438-6DFC0FC2CF54}" type="presOf" srcId="{1D192AB2-FD2A-4949-86E7-0BA2ED6CD3BE}" destId="{898F32A0-2E3C-4EE2-A193-FB7928B69792}" srcOrd="0" destOrd="0" presId="urn:microsoft.com/office/officeart/2018/5/layout/IconCircleLabelList"/>
    <dgm:cxn modelId="{B3DB1B6E-8BFE-4A7F-9BCA-ECFB0D76915A}" srcId="{C2AFD394-C76D-47C2-A5E7-897E88B54653}" destId="{1D192AB2-FD2A-4949-86E7-0BA2ED6CD3BE}" srcOrd="0" destOrd="0" parTransId="{65FFB4E1-2AB9-416A-B7F0-0307E51C40BC}" sibTransId="{6E8C5255-2108-4C90-B04F-528B14B628CD}"/>
    <dgm:cxn modelId="{DC20A38F-A07A-4BC4-AEBC-E4B47E083C82}" srcId="{C2AFD394-C76D-47C2-A5E7-897E88B54653}" destId="{44082288-EDE2-4B68-977A-18442D5D69A7}" srcOrd="1" destOrd="0" parTransId="{3899F54A-D341-4AE8-9AEE-0786C30651E8}" sibTransId="{7D0B36F2-4A58-4E8F-B6F6-2CEC266EB74A}"/>
    <dgm:cxn modelId="{6775D6CF-B10F-4908-ABC1-00DE4D119715}" type="presOf" srcId="{C2AFD394-C76D-47C2-A5E7-897E88B54653}" destId="{5E4298F7-A6D8-4636-813F-D68CFB886014}" srcOrd="0" destOrd="0" presId="urn:microsoft.com/office/officeart/2018/5/layout/IconCircleLabelList"/>
    <dgm:cxn modelId="{CBB2D9FF-F512-43DD-9E52-9F4974F34ED3}" type="presOf" srcId="{44082288-EDE2-4B68-977A-18442D5D69A7}" destId="{E38FDBFC-5F23-46DD-92CF-818B17F36711}" srcOrd="0" destOrd="0" presId="urn:microsoft.com/office/officeart/2018/5/layout/IconCircleLabelList"/>
    <dgm:cxn modelId="{47812868-37FD-45DE-8B2D-3C5B5FE969E9}" type="presParOf" srcId="{5E4298F7-A6D8-4636-813F-D68CFB886014}" destId="{17F10741-47E5-4BDB-BB47-55679E9790FD}" srcOrd="0" destOrd="0" presId="urn:microsoft.com/office/officeart/2018/5/layout/IconCircleLabelList"/>
    <dgm:cxn modelId="{6B4EF379-87E2-47E4-A0E1-13AD521A9BCF}" type="presParOf" srcId="{17F10741-47E5-4BDB-BB47-55679E9790FD}" destId="{B50D0C6C-2019-4B0D-BC52-06A6A4CAF226}" srcOrd="0" destOrd="0" presId="urn:microsoft.com/office/officeart/2018/5/layout/IconCircleLabelList"/>
    <dgm:cxn modelId="{FE54332A-E88E-4ADC-998C-FD85C89B34CB}" type="presParOf" srcId="{17F10741-47E5-4BDB-BB47-55679E9790FD}" destId="{45B4E5F1-EC70-4A7E-9DA0-E0F7F2544518}" srcOrd="1" destOrd="0" presId="urn:microsoft.com/office/officeart/2018/5/layout/IconCircleLabelList"/>
    <dgm:cxn modelId="{904CAA71-A8E0-4B8D-878B-51EB0EDB5EE5}" type="presParOf" srcId="{17F10741-47E5-4BDB-BB47-55679E9790FD}" destId="{8DD76B65-E4E6-4C32-9558-C53E197F4E86}" srcOrd="2" destOrd="0" presId="urn:microsoft.com/office/officeart/2018/5/layout/IconCircleLabelList"/>
    <dgm:cxn modelId="{7C82E506-E403-4E28-A4DC-737F85790DEF}" type="presParOf" srcId="{17F10741-47E5-4BDB-BB47-55679E9790FD}" destId="{898F32A0-2E3C-4EE2-A193-FB7928B69792}" srcOrd="3" destOrd="0" presId="urn:microsoft.com/office/officeart/2018/5/layout/IconCircleLabelList"/>
    <dgm:cxn modelId="{24933D30-A587-4F54-8374-969630E999D7}" type="presParOf" srcId="{5E4298F7-A6D8-4636-813F-D68CFB886014}" destId="{B471E3F8-2ACD-4C3D-9999-6FB25810C939}" srcOrd="1" destOrd="0" presId="urn:microsoft.com/office/officeart/2018/5/layout/IconCircleLabelList"/>
    <dgm:cxn modelId="{E82BFED2-D662-4D36-B93E-F90078D52F06}" type="presParOf" srcId="{5E4298F7-A6D8-4636-813F-D68CFB886014}" destId="{FBF2FB36-9841-41EB-B5D8-27A3E695787D}" srcOrd="2" destOrd="0" presId="urn:microsoft.com/office/officeart/2018/5/layout/IconCircleLabelList"/>
    <dgm:cxn modelId="{4B9D10A7-D2A8-4010-B761-42AE85F19CCD}" type="presParOf" srcId="{FBF2FB36-9841-41EB-B5D8-27A3E695787D}" destId="{EA1D3250-5A81-45E9-949F-349F2D21D1A1}" srcOrd="0" destOrd="0" presId="urn:microsoft.com/office/officeart/2018/5/layout/IconCircleLabelList"/>
    <dgm:cxn modelId="{2D3221CA-A216-4BF5-B4EB-02ED4274144F}" type="presParOf" srcId="{FBF2FB36-9841-41EB-B5D8-27A3E695787D}" destId="{573EDDA6-F8B9-420A-98DB-777EC42CDBEE}" srcOrd="1" destOrd="0" presId="urn:microsoft.com/office/officeart/2018/5/layout/IconCircleLabelList"/>
    <dgm:cxn modelId="{05159A13-3793-4168-ACF8-8198D4352E09}" type="presParOf" srcId="{FBF2FB36-9841-41EB-B5D8-27A3E695787D}" destId="{F264479F-F681-40A5-B806-3B5D7FCA4B93}" srcOrd="2" destOrd="0" presId="urn:microsoft.com/office/officeart/2018/5/layout/IconCircleLabelList"/>
    <dgm:cxn modelId="{A0AD56E1-AB93-4859-8988-3D4CA209C5D7}" type="presParOf" srcId="{FBF2FB36-9841-41EB-B5D8-27A3E695787D}" destId="{E38FDBFC-5F23-46DD-92CF-818B17F367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D0C6C-2019-4B0D-BC52-06A6A4CAF226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4E5F1-EC70-4A7E-9DA0-E0F7F2544518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F32A0-2E3C-4EE2-A193-FB7928B6979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MM</a:t>
          </a:r>
        </a:p>
      </dsp:txBody>
      <dsp:txXfrm>
        <a:off x="1342800" y="3255669"/>
        <a:ext cx="3600000" cy="720000"/>
      </dsp:txXfrm>
    </dsp:sp>
    <dsp:sp modelId="{EA1D3250-5A81-45E9-949F-349F2D21D1A1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EDDA6-F8B9-420A-98DB-777EC42CDBEE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FDBFC-5F23-46DD-92CF-818B17F36711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/>
            <a:t>Speculation</a:t>
          </a:r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9094-CF4D-8E75-8019-C7EAB2A97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48BA9-BA65-2E55-17CB-1DCA40A44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2DB39-2931-5C86-1AC9-580393D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3CC6E-990A-4776-91D2-AD6723E5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BB013-F64B-4672-F090-99EEF553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2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027E-8797-30E9-10E4-916B2514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8ED3F-63B6-CF24-414A-28D15A3E6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CF37-8547-9EC0-5D56-96E04D2B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E454A-DE81-26B4-EA4C-3F96B0A0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D0909-C056-BE13-BA0E-C9182703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73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974C2-152F-9172-E3E9-7626959D2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DD1F7-BA82-2450-1DB0-9A6915935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17E2C-ECD4-EC25-B46C-798BBA60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1E5BB-A5E7-ED8B-C946-5224A9FF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FCE0B-251B-8FE2-DAA4-4A41C702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46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2FC6-3D40-48E4-12EE-428DFD14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D9A33-3616-43FA-5180-457BCAE5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BF93-DCD3-0168-60C4-82F775D2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7BDD-898D-1E61-2272-7130A5B7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CF0A-322E-5F5A-CD20-2FD67959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26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6C17-D134-1E76-82C8-D01901DB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6745D-3D2C-3670-4492-473D0C6AD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76568-E228-7BE0-874B-4B7AE69C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C4D81-39DD-0604-8C73-5DD28E0B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A550-A983-645E-F4E3-BBA6AE66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47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DD68-7450-409C-DE69-B72AB71C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C8C6-A0B2-321F-85F8-BDB723905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A571B-5B78-BDD5-E5D9-DE7900E3B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3D53A-DE3A-0A09-55FD-8007CEE3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02DBF-7CE7-46A4-6911-889D57EB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44478-4634-9DBA-51B3-C9083A34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2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18B5-96B3-6748-F7F6-B57399C9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E11CF-A80C-073B-D4DD-E4B30B1C1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ED39A-FF0D-FB17-05E1-64E45CC1F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DB196-420D-3307-35CF-A0B7B4D7B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0EBFC-2B25-6353-841F-4947D4237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79785-FC07-7C2C-0938-86299173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A9592-F608-4BDC-E877-119E7E8F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2DE18-D0AD-303C-DFAD-440F545E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2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9D9A-4B9D-FF3F-41CB-83EC855F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97A26-86A2-C0AD-7EA7-D1AF4A90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82BC0-642D-0F46-A137-9115624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67110-B955-F8D7-69FA-0FC338B9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11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9B090-EC4B-F7B6-B225-E5A2177A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A5691-65B2-F54A-E02A-8D6CE992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95F62-CC86-1BC5-7966-ED0D08AC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26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D397-2C2E-0C5D-1FC8-9F485A2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CB39-CAA2-3C0C-E838-DB15B4BCC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E8701-4284-A0D5-7867-8D5693E72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4CD9E-E011-A32F-2BFC-039E6D60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F15FF-A7F4-7520-E041-5630E000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7836D-D724-616B-E768-EE5A22AC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85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4F60-8E40-E557-9E95-92B19046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D9C74E-5542-A07C-51B5-BFEAC886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5128A-10B3-6506-C246-40B788EA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40269-851D-A8C4-4DDF-B3B8B582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B370-895A-C7E0-6DB2-6AB6856F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6BE50-59B6-80F5-7283-976F2C88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46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9B2FA-1C0B-0E70-73C0-CE15F69F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88162-F93D-9D5D-460D-6BB02286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137EC-9820-9C24-DB04-55009122A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9A14BB-8B48-4C97-B838-0142ACD749D8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03043-34EF-5C42-E316-58E5C789B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7337B-0C66-1719-463D-58CC5E92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07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DE7ECA71-E6C9-AD3C-2664-BD5680702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2" b="87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B5621-C15E-0685-36DC-093DBC970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FFFFFF"/>
                </a:solidFill>
              </a:rPr>
              <a:t>Market Making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D6C71-E645-33BC-97EC-FF5546671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7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ingle king chess piece on board">
            <a:extLst>
              <a:ext uri="{FF2B5EF4-FFF2-40B4-BE49-F238E27FC236}">
                <a16:creationId xmlns:a16="http://schemas.microsoft.com/office/drawing/2014/main" id="{4EFC3238-11B8-AA9B-4C81-ACD4EC913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293C70-93C2-47C7-C994-35A40C37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>
                <a:solidFill>
                  <a:srgbClr val="FFFFFF"/>
                </a:solidFill>
              </a:rPr>
              <a:t>Game Rules</a:t>
            </a:r>
          </a:p>
        </p:txBody>
      </p:sp>
    </p:spTree>
    <p:extLst>
      <p:ext uri="{BB962C8B-B14F-4D97-AF65-F5344CB8AC3E}">
        <p14:creationId xmlns:p14="http://schemas.microsoft.com/office/powerpoint/2010/main" val="219797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E529C97F-6FB7-D196-9754-1CA1AE68B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2" r="3462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D7B07-9842-9C9E-4367-8EF05EDF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altLang="zh-TW" sz="4000"/>
              <a:t>Banned Behavior</a:t>
            </a:r>
            <a:endParaRPr lang="zh-TW" alt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E967-ED38-2F13-0235-F80A0421C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altLang="zh-TW" sz="2400" dirty="0"/>
              <a:t>1. </a:t>
            </a:r>
            <a:r>
              <a:rPr lang="zh-TW" altLang="en-US" sz="2400" dirty="0"/>
              <a:t>只能輸入整數 </a:t>
            </a:r>
            <a:r>
              <a:rPr lang="en-US" altLang="zh-TW" sz="2400"/>
              <a:t>[0,100000]</a:t>
            </a:r>
            <a:endParaRPr lang="en-US" altLang="zh-TW" sz="2400" dirty="0"/>
          </a:p>
          <a:p>
            <a:r>
              <a:rPr lang="en-US" altLang="zh-TW" sz="2400" dirty="0"/>
              <a:t>2. </a:t>
            </a:r>
            <a:r>
              <a:rPr lang="zh-TW" altLang="en-US" sz="2400" dirty="0"/>
              <a:t>禁止拖曳複製</a:t>
            </a:r>
            <a:endParaRPr lang="en-US" altLang="zh-TW" sz="2400" dirty="0"/>
          </a:p>
          <a:p>
            <a:r>
              <a:rPr lang="en-US" altLang="zh-TW" sz="2400" dirty="0"/>
              <a:t>3. </a:t>
            </a:r>
            <a:r>
              <a:rPr lang="zh-TW" altLang="en-US" sz="2400" dirty="0"/>
              <a:t>禁止輸入公式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黃牌警告</a:t>
            </a:r>
            <a:endParaRPr lang="en-US" altLang="zh-TW" sz="2400" dirty="0"/>
          </a:p>
          <a:p>
            <a:r>
              <a:rPr lang="zh-TW" altLang="en-US" sz="2400" dirty="0"/>
              <a:t>紅牌出場</a:t>
            </a:r>
          </a:p>
        </p:txBody>
      </p:sp>
    </p:spTree>
    <p:extLst>
      <p:ext uri="{BB962C8B-B14F-4D97-AF65-F5344CB8AC3E}">
        <p14:creationId xmlns:p14="http://schemas.microsoft.com/office/powerpoint/2010/main" val="766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31B0-6669-C223-EB80-D53C0087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Profit and Loss (P/L) Calculation Overview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4DC94-9E6E-FEC9-B22B-7E35E5B3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TW" dirty="0"/>
              <a:t>Current P/L = </a:t>
            </a:r>
            <a:r>
              <a:rPr lang="zh-TW" altLang="en-US" dirty="0"/>
              <a:t>錢包有多少錢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Position = </a:t>
            </a:r>
            <a:r>
              <a:rPr lang="zh-TW" altLang="en-US" dirty="0"/>
              <a:t>持有多少部位</a:t>
            </a:r>
            <a:r>
              <a:rPr lang="en-US" altLang="zh-TW" dirty="0"/>
              <a:t>(</a:t>
            </a:r>
            <a:r>
              <a:rPr lang="zh-TW" altLang="en-US" dirty="0"/>
              <a:t>股</a:t>
            </a:r>
            <a:r>
              <a:rPr lang="en-US" altLang="zh-TW" dirty="0"/>
              <a:t>/</a:t>
            </a:r>
            <a:r>
              <a:rPr lang="zh-TW" altLang="en-US" dirty="0"/>
              <a:t>台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End Price = </a:t>
            </a:r>
            <a:r>
              <a:rPr lang="zh-TW" altLang="en-US" dirty="0"/>
              <a:t>每輪結算價格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Net P/L = Current P/L + Position * End Price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每輪得分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717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9F161-5CC3-EA35-CC47-A9093B0B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611320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altLang="zh-TW" dirty="0">
                <a:solidFill>
                  <a:schemeClr val="bg1"/>
                </a:solidFill>
              </a:rPr>
              <a:t>Details about each round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2251-D40F-4341-EDCA-4AFB94B9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2216428"/>
            <a:ext cx="10913164" cy="4273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i="1" dirty="0">
                <a:solidFill>
                  <a:schemeClr val="bg1"/>
                </a:solidFill>
              </a:rPr>
              <a:t>Round		End Price			Information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1</a:t>
            </a:r>
            <a:r>
              <a:rPr lang="en-US" altLang="zh-TW" dirty="0">
                <a:solidFill>
                  <a:schemeClr val="bg1"/>
                </a:solidFill>
              </a:rPr>
              <a:t>: 			Daily Closed Price 	None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2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			Daily Closed Price 	None/ Initial Order Book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*Announce the hint for Maturity Spot Price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3</a:t>
            </a:r>
            <a:r>
              <a:rPr lang="en-US" altLang="zh-TW" dirty="0">
                <a:solidFill>
                  <a:schemeClr val="bg1"/>
                </a:solidFill>
              </a:rPr>
              <a:t>: 			Maturity Spot Price 	Hint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31B0-6669-C223-EB80-D53C0087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Profit and Loss (P/L) Calculation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4DC94-9E6E-FEC9-B22B-7E35E5B3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08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Current P/L = </a:t>
            </a:r>
          </a:p>
          <a:p>
            <a:pPr lvl="1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(Sell_1 + Sell_2 + …) – (Buy_1 + Buy_2 + …)</a:t>
            </a:r>
          </a:p>
          <a:p>
            <a:pPr lvl="1"/>
            <a:endParaRPr lang="en-US" altLang="zh-TW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Position = </a:t>
            </a:r>
          </a:p>
          <a:p>
            <a:pPr lvl="1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Number of Buy – Number of Sell</a:t>
            </a:r>
          </a:p>
          <a:p>
            <a:pPr lvl="1"/>
            <a:endParaRPr lang="en-US" altLang="zh-TW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End Price = </a:t>
            </a:r>
          </a:p>
          <a:p>
            <a:pPr lvl="1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(1</a:t>
            </a:r>
            <a:r>
              <a:rPr lang="en-US" altLang="zh-TW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st</a:t>
            </a:r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 and 2</a:t>
            </a:r>
            <a:r>
              <a:rPr lang="en-US" altLang="zh-TW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 round): 	Daily Closed Price 	– no one know</a:t>
            </a:r>
          </a:p>
          <a:p>
            <a:pPr lvl="1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rd</a:t>
            </a:r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 round): 		Maturity Spot Price 	– we won’t tell you</a:t>
            </a:r>
          </a:p>
          <a:p>
            <a:endParaRPr lang="en-US" altLang="zh-TW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Net P/L = Current P/L + Position * End Price</a:t>
            </a:r>
          </a:p>
        </p:txBody>
      </p:sp>
    </p:spTree>
    <p:extLst>
      <p:ext uri="{BB962C8B-B14F-4D97-AF65-F5344CB8AC3E}">
        <p14:creationId xmlns:p14="http://schemas.microsoft.com/office/powerpoint/2010/main" val="254525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E552-C209-7108-9FF5-7D5720FB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 ways to make profit</a:t>
            </a:r>
            <a:endParaRPr lang="zh-TW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5D0EDD-E2E5-5F69-ABF6-07F07B3662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50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2B317-8682-6075-C805-C847CA9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system – Scoreboard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11B5-9E82-5330-A672-ACB93EB35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C0CEF-F04F-63B3-64CB-5E9D2247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0" y="1655276"/>
            <a:ext cx="11019475" cy="5151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098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9F161-5CC3-EA35-CC47-A9093B0B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611320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altLang="zh-TW" dirty="0">
                <a:solidFill>
                  <a:schemeClr val="bg1"/>
                </a:solidFill>
              </a:rPr>
              <a:t>Profit and Loss Bound of each round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2251-D40F-4341-EDCA-4AFB94B9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2216428"/>
            <a:ext cx="10913164" cy="4273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i="1" dirty="0">
                <a:solidFill>
                  <a:schemeClr val="bg1"/>
                </a:solidFill>
              </a:rPr>
              <a:t>Round		End Price			Information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1</a:t>
            </a:r>
            <a:r>
              <a:rPr lang="en-US" altLang="zh-TW" dirty="0">
                <a:solidFill>
                  <a:schemeClr val="bg1"/>
                </a:solidFill>
              </a:rPr>
              <a:t>: 			Daily Closed Price 	None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2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			Daily Closed Price 	None/ Initial Order Book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*Announce the hint for Maturity Spot Price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3</a:t>
            </a:r>
            <a:r>
              <a:rPr lang="en-US" altLang="zh-TW" dirty="0">
                <a:solidFill>
                  <a:schemeClr val="bg1"/>
                </a:solidFill>
              </a:rPr>
              <a:t>: 			Maturity Spot Price 	Hint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6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BB31-5640-A2F3-1482-E07FC46F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en-US" altLang="zh-TW" baseline="30000" dirty="0"/>
              <a:t>rd</a:t>
            </a:r>
            <a:r>
              <a:rPr lang="en-US" altLang="zh-TW" dirty="0"/>
              <a:t> round end price </a:t>
            </a:r>
            <a:r>
              <a:rPr lang="en-US" altLang="zh-TW" b="1" dirty="0"/>
              <a:t>hint</a:t>
            </a:r>
            <a:endParaRPr lang="zh-TW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1077-5FE0-3AD9-831F-F38A1DD09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Maturity Spot Price = 2</a:t>
            </a:r>
            <a:r>
              <a:rPr lang="en-US" altLang="zh-TW" baseline="30000" dirty="0"/>
              <a:t>nd</a:t>
            </a:r>
            <a:r>
              <a:rPr lang="en-US" altLang="zh-TW" dirty="0"/>
              <a:t> round end price + N (number of collisions)</a:t>
            </a:r>
            <a:endParaRPr lang="zh-TW" altLang="en-US" dirty="0"/>
          </a:p>
        </p:txBody>
      </p:sp>
      <p:pic>
        <p:nvPicPr>
          <p:cNvPr id="4" name="Collision Question">
            <a:hlinkClick r:id="" action="ppaction://media"/>
            <a:extLst>
              <a:ext uri="{FF2B5EF4-FFF2-40B4-BE49-F238E27FC236}">
                <a16:creationId xmlns:a16="http://schemas.microsoft.com/office/drawing/2014/main" id="{3A97F6BF-C41A-B46E-665F-A91DC110C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6850" y="2344575"/>
            <a:ext cx="9258300" cy="39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8B91-A08B-AA93-8A00-9687F3A1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貨幣換算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5C0F-F151-319F-8A57-8098DDAA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4094"/>
            <a:ext cx="10515600" cy="4618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*領支票換籌碼</a:t>
            </a:r>
          </a:p>
        </p:txBody>
      </p:sp>
      <p:pic>
        <p:nvPicPr>
          <p:cNvPr id="5" name="Picture 4" descr="A graph on a graph paper&#10;&#10;Description automatically generated">
            <a:extLst>
              <a:ext uri="{FF2B5EF4-FFF2-40B4-BE49-F238E27FC236}">
                <a16:creationId xmlns:a16="http://schemas.microsoft.com/office/drawing/2014/main" id="{8C3D922B-8ECF-0F0D-85B4-4BD71ACC1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6283"/>
            <a:ext cx="10515600" cy="4365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16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Order Book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744591" cy="3647710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A dynamic to record Bid and Ask offers.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Bid</a:t>
            </a:r>
            <a:endParaRPr lang="zh-TW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Ask</a:t>
            </a:r>
            <a:endParaRPr lang="zh-TW" alt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095151" y="5102030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4" y="578531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7CA816-1A87-0690-9B19-4F90BBB15765}"/>
              </a:ext>
            </a:extLst>
          </p:cNvPr>
          <p:cNvSpPr/>
          <p:nvPr/>
        </p:nvSpPr>
        <p:spPr>
          <a:xfrm>
            <a:off x="7101524" y="446567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4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064F00F0-6D79-8316-620F-61436284BAF6}"/>
              </a:ext>
            </a:extLst>
          </p:cNvPr>
          <p:cNvSpPr/>
          <p:nvPr/>
        </p:nvSpPr>
        <p:spPr>
          <a:xfrm>
            <a:off x="10000471" y="198000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9CADDA-DD7F-A532-16A3-23CA600ACDA3}"/>
              </a:ext>
            </a:extLst>
          </p:cNvPr>
          <p:cNvSpPr/>
          <p:nvPr/>
        </p:nvSpPr>
        <p:spPr>
          <a:xfrm>
            <a:off x="10007855" y="1948967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Order Book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Transaction Rules: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1. When </a:t>
            </a:r>
            <a:r>
              <a:rPr lang="zh-TW" altLang="en-US" sz="2000" dirty="0">
                <a:solidFill>
                  <a:schemeClr val="bg1"/>
                </a:solidFill>
              </a:rPr>
              <a:t>最高的</a:t>
            </a:r>
            <a:r>
              <a:rPr lang="en-US" altLang="zh-TW" sz="2000" dirty="0">
                <a:solidFill>
                  <a:schemeClr val="bg1"/>
                </a:solidFill>
              </a:rPr>
              <a:t> Bid &gt;= </a:t>
            </a:r>
            <a:r>
              <a:rPr lang="zh-TW" altLang="en-US" sz="2000" dirty="0">
                <a:solidFill>
                  <a:schemeClr val="bg1"/>
                </a:solidFill>
              </a:rPr>
              <a:t>最低的</a:t>
            </a:r>
            <a:r>
              <a:rPr lang="en-US" altLang="zh-TW" sz="2000" dirty="0">
                <a:solidFill>
                  <a:schemeClr val="bg1"/>
                </a:solidFill>
              </a:rPr>
              <a:t> Ask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2. </a:t>
            </a:r>
            <a:r>
              <a:rPr lang="zh-TW" altLang="en-US" sz="2000" dirty="0">
                <a:solidFill>
                  <a:schemeClr val="bg1"/>
                </a:solidFill>
              </a:rPr>
              <a:t>最惠價格配對 </a:t>
            </a:r>
            <a:r>
              <a:rPr lang="en-US" altLang="zh-TW" sz="2000" dirty="0">
                <a:solidFill>
                  <a:schemeClr val="bg1"/>
                </a:solidFill>
              </a:rPr>
              <a:t>(largest gap)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3. </a:t>
            </a:r>
            <a:r>
              <a:rPr lang="zh-TW" altLang="en-US" sz="2000" dirty="0">
                <a:solidFill>
                  <a:schemeClr val="bg1"/>
                </a:solidFill>
              </a:rPr>
              <a:t>較新的 </a:t>
            </a:r>
            <a:r>
              <a:rPr lang="en-US" altLang="zh-TW" sz="2000" dirty="0">
                <a:solidFill>
                  <a:schemeClr val="bg1"/>
                </a:solidFill>
              </a:rPr>
              <a:t>offer = </a:t>
            </a:r>
            <a:r>
              <a:rPr lang="zh-TW" altLang="en-US" sz="2000" dirty="0">
                <a:solidFill>
                  <a:schemeClr val="bg1"/>
                </a:solidFill>
              </a:rPr>
              <a:t>新的 </a:t>
            </a:r>
            <a:r>
              <a:rPr lang="en-US" altLang="zh-TW" sz="2000" dirty="0">
                <a:solidFill>
                  <a:schemeClr val="bg1"/>
                </a:solidFill>
              </a:rPr>
              <a:t>Price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Example A: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</a:rPr>
              <a:t>藍</a:t>
            </a:r>
            <a:r>
              <a:rPr lang="en-US" altLang="zh-TW" sz="2000" dirty="0">
                <a:solidFill>
                  <a:schemeClr val="bg1"/>
                </a:solidFill>
              </a:rPr>
              <a:t> buy 1 unit at 100.3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</a:rPr>
              <a:t>綠</a:t>
            </a:r>
            <a:r>
              <a:rPr lang="en-US" altLang="zh-TW" sz="2000" dirty="0">
                <a:solidFill>
                  <a:schemeClr val="bg1"/>
                </a:solidFill>
              </a:rPr>
              <a:t> sell 1 unit at 100.3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Price -&gt; 100.3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095151" y="5102030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6" y="5862965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46BB35-319D-D632-3D72-20E0288DD49F}"/>
              </a:ext>
            </a:extLst>
          </p:cNvPr>
          <p:cNvSpPr/>
          <p:nvPr/>
        </p:nvSpPr>
        <p:spPr>
          <a:xfrm>
            <a:off x="7095151" y="1924783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69B3744-2ACD-609C-AC6E-7A1A224F5379}"/>
              </a:ext>
            </a:extLst>
          </p:cNvPr>
          <p:cNvSpPr/>
          <p:nvPr/>
        </p:nvSpPr>
        <p:spPr>
          <a:xfrm>
            <a:off x="9964024" y="1948967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5E797-E6A4-5560-2B7A-475D5AF5E798}"/>
              </a:ext>
            </a:extLst>
          </p:cNvPr>
          <p:cNvCxnSpPr>
            <a:stCxn id="4" idx="6"/>
            <a:endCxn id="16" idx="2"/>
          </p:cNvCxnSpPr>
          <p:nvPr/>
        </p:nvCxnSpPr>
        <p:spPr>
          <a:xfrm flipV="1">
            <a:off x="7703196" y="2188952"/>
            <a:ext cx="2457060" cy="3865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2565BE6-76F4-7D5B-7901-42E817F14116}"/>
              </a:ext>
            </a:extLst>
          </p:cNvPr>
          <p:cNvSpPr/>
          <p:nvPr/>
        </p:nvSpPr>
        <p:spPr>
          <a:xfrm>
            <a:off x="7101524" y="446567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65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Order Book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Transaction Rules: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1. When </a:t>
            </a:r>
            <a:r>
              <a:rPr lang="zh-TW" altLang="en-US" sz="2000" dirty="0">
                <a:solidFill>
                  <a:schemeClr val="bg1"/>
                </a:solidFill>
              </a:rPr>
              <a:t>最高的</a:t>
            </a:r>
            <a:r>
              <a:rPr lang="en-US" altLang="zh-TW" sz="2000" dirty="0">
                <a:solidFill>
                  <a:schemeClr val="bg1"/>
                </a:solidFill>
              </a:rPr>
              <a:t> Bid &gt;= </a:t>
            </a:r>
            <a:r>
              <a:rPr lang="zh-TW" altLang="en-US" sz="2000" dirty="0">
                <a:solidFill>
                  <a:schemeClr val="bg1"/>
                </a:solidFill>
              </a:rPr>
              <a:t>最低的</a:t>
            </a:r>
            <a:r>
              <a:rPr lang="en-US" altLang="zh-TW" sz="2000" dirty="0">
                <a:solidFill>
                  <a:schemeClr val="bg1"/>
                </a:solidFill>
              </a:rPr>
              <a:t> Ask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2. </a:t>
            </a:r>
            <a:r>
              <a:rPr lang="zh-TW" altLang="en-US" sz="2000" dirty="0">
                <a:solidFill>
                  <a:schemeClr val="bg1"/>
                </a:solidFill>
              </a:rPr>
              <a:t>最惠價格配對 </a:t>
            </a:r>
            <a:r>
              <a:rPr lang="en-US" altLang="zh-TW" sz="2000" dirty="0">
                <a:solidFill>
                  <a:schemeClr val="bg1"/>
                </a:solidFill>
              </a:rPr>
              <a:t>(largest gap)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3. </a:t>
            </a:r>
            <a:r>
              <a:rPr lang="zh-TW" altLang="en-US" sz="2000" dirty="0">
                <a:solidFill>
                  <a:schemeClr val="bg1"/>
                </a:solidFill>
              </a:rPr>
              <a:t>較新的 </a:t>
            </a:r>
            <a:r>
              <a:rPr lang="en-US" altLang="zh-TW" sz="2000" dirty="0">
                <a:solidFill>
                  <a:schemeClr val="bg1"/>
                </a:solidFill>
              </a:rPr>
              <a:t>offer = </a:t>
            </a:r>
            <a:r>
              <a:rPr lang="zh-TW" altLang="en-US" sz="2000" dirty="0">
                <a:solidFill>
                  <a:schemeClr val="bg1"/>
                </a:solidFill>
              </a:rPr>
              <a:t>新的 </a:t>
            </a:r>
            <a:r>
              <a:rPr lang="en-US" altLang="zh-TW" sz="2000" dirty="0">
                <a:solidFill>
                  <a:schemeClr val="bg1"/>
                </a:solidFill>
              </a:rPr>
              <a:t>Price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Example B: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</a:rPr>
              <a:t>綠</a:t>
            </a:r>
            <a:r>
              <a:rPr lang="en-US" altLang="zh-TW" sz="2000" dirty="0">
                <a:solidFill>
                  <a:schemeClr val="bg1"/>
                </a:solidFill>
              </a:rPr>
              <a:t> sell 1 unit at 99.8</a:t>
            </a:r>
          </a:p>
          <a:p>
            <a:pPr lvl="1"/>
            <a:r>
              <a:rPr lang="zh-TW" altLang="en-US" sz="2000" dirty="0">
                <a:solidFill>
                  <a:schemeClr val="bg1"/>
                </a:solidFill>
              </a:rPr>
              <a:t>藍</a:t>
            </a:r>
            <a:r>
              <a:rPr lang="en-US" altLang="zh-TW" sz="2000" dirty="0">
                <a:solidFill>
                  <a:schemeClr val="bg1"/>
                </a:solidFill>
              </a:rPr>
              <a:t> buy 1 unit at 99.8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Price -&gt; 99.8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6" y="5862965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663B21-4C8C-24EC-5AA7-727AB3C8F132}"/>
              </a:ext>
            </a:extLst>
          </p:cNvPr>
          <p:cNvSpPr/>
          <p:nvPr/>
        </p:nvSpPr>
        <p:spPr>
          <a:xfrm>
            <a:off x="10008629" y="5148966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B317B0-59F9-12C6-C4A0-92CCD262E528}"/>
              </a:ext>
            </a:extLst>
          </p:cNvPr>
          <p:cNvSpPr/>
          <p:nvPr/>
        </p:nvSpPr>
        <p:spPr>
          <a:xfrm>
            <a:off x="6910788" y="5207115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5CB1EB-99CB-050C-1A13-BD3DC1305F86}"/>
              </a:ext>
            </a:extLst>
          </p:cNvPr>
          <p:cNvSpPr/>
          <p:nvPr/>
        </p:nvSpPr>
        <p:spPr>
          <a:xfrm>
            <a:off x="10061509" y="5102030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101526" y="4458086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BA84E1-D43F-8E2B-0FBE-E6268614639D}"/>
              </a:ext>
            </a:extLst>
          </p:cNvPr>
          <p:cNvCxnSpPr>
            <a:cxnSpLocks/>
            <a:stCxn id="17" idx="6"/>
            <a:endCxn id="8" idx="2"/>
          </p:cNvCxnSpPr>
          <p:nvPr/>
        </p:nvCxnSpPr>
        <p:spPr>
          <a:xfrm>
            <a:off x="7709571" y="4760907"/>
            <a:ext cx="2351938" cy="643944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B7803EE-6410-C581-2C68-6BA1AF323526}"/>
              </a:ext>
            </a:extLst>
          </p:cNvPr>
          <p:cNvSpPr/>
          <p:nvPr/>
        </p:nvSpPr>
        <p:spPr>
          <a:xfrm>
            <a:off x="7078102" y="5140716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2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E2832-D7DF-71B2-962E-CCEEE18F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zh-TW" sz="5400"/>
              <a:t>Position </a:t>
            </a:r>
            <a:r>
              <a:rPr lang="zh-TW" altLang="en-US" sz="5400"/>
              <a:t>倉位</a:t>
            </a:r>
          </a:p>
        </p:txBody>
      </p:sp>
      <p:sp>
        <p:nvSpPr>
          <p:cNvPr id="206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4C79-981A-3884-692D-5B41978CF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zh-TW" altLang="en-US" sz="2200" dirty="0"/>
              <a:t>買一 張</a:t>
            </a:r>
            <a:r>
              <a:rPr lang="en-US" altLang="zh-TW" sz="2200" dirty="0"/>
              <a:t>/</a:t>
            </a:r>
            <a:r>
              <a:rPr lang="zh-TW" altLang="en-US" sz="2200" dirty="0"/>
              <a:t>口</a:t>
            </a:r>
            <a:r>
              <a:rPr lang="en-US" altLang="zh-TW" sz="2200" dirty="0"/>
              <a:t>:</a:t>
            </a:r>
            <a:r>
              <a:rPr lang="zh-TW" altLang="en-US" sz="2200" dirty="0"/>
              <a:t> </a:t>
            </a:r>
            <a:r>
              <a:rPr lang="en-US" altLang="zh-TW" sz="2200" dirty="0"/>
              <a:t>Position + 1</a:t>
            </a:r>
          </a:p>
          <a:p>
            <a:r>
              <a:rPr lang="zh-TW" altLang="en-US" sz="2200" dirty="0"/>
              <a:t>賣一 張</a:t>
            </a:r>
            <a:r>
              <a:rPr lang="en-US" altLang="zh-TW" sz="2200" dirty="0"/>
              <a:t>/</a:t>
            </a:r>
            <a:r>
              <a:rPr lang="zh-TW" altLang="en-US" sz="2200" dirty="0"/>
              <a:t>口</a:t>
            </a:r>
            <a:r>
              <a:rPr lang="en-US" altLang="zh-TW" sz="2200" dirty="0"/>
              <a:t>:</a:t>
            </a:r>
            <a:r>
              <a:rPr lang="zh-TW" altLang="en-US" sz="2200" dirty="0"/>
              <a:t> </a:t>
            </a:r>
            <a:r>
              <a:rPr lang="en-US" altLang="zh-TW" sz="2200" dirty="0"/>
              <a:t>Position – 1</a:t>
            </a:r>
          </a:p>
          <a:p>
            <a:endParaRPr lang="en-US" altLang="zh-TW" sz="2200" dirty="0"/>
          </a:p>
          <a:p>
            <a:r>
              <a:rPr lang="zh-TW" altLang="en-US" sz="2200" dirty="0"/>
              <a:t>允許賣空</a:t>
            </a:r>
            <a:r>
              <a:rPr lang="en-US" altLang="zh-TW" sz="2200" dirty="0"/>
              <a:t>:</a:t>
            </a:r>
            <a:r>
              <a:rPr lang="zh-TW" altLang="en-US" sz="2200" dirty="0"/>
              <a:t> </a:t>
            </a:r>
            <a:r>
              <a:rPr lang="en-US" altLang="zh-TW" sz="2200" dirty="0"/>
              <a:t>Position</a:t>
            </a:r>
            <a:r>
              <a:rPr lang="zh-TW" altLang="en-US" sz="2200" dirty="0"/>
              <a:t> </a:t>
            </a:r>
            <a:r>
              <a:rPr lang="en-US" altLang="zh-TW" sz="2200" dirty="0"/>
              <a:t>&lt;</a:t>
            </a:r>
            <a:r>
              <a:rPr lang="zh-TW" altLang="en-US" sz="2200" dirty="0"/>
              <a:t> </a:t>
            </a:r>
            <a:r>
              <a:rPr lang="en-US" altLang="zh-TW" sz="2200" dirty="0"/>
              <a:t>0</a:t>
            </a:r>
          </a:p>
          <a:p>
            <a:endParaRPr lang="en-US" altLang="zh-TW" sz="2200" dirty="0"/>
          </a:p>
          <a:p>
            <a:endParaRPr lang="en-US" altLang="zh-TW" sz="2200" dirty="0"/>
          </a:p>
          <a:p>
            <a:r>
              <a:rPr lang="zh-TW" altLang="en-US" sz="2200" dirty="0"/>
              <a:t>強制平倉</a:t>
            </a:r>
            <a:r>
              <a:rPr lang="en-US" altLang="zh-TW" sz="2200" dirty="0"/>
              <a:t>:</a:t>
            </a:r>
            <a:r>
              <a:rPr lang="zh-TW" altLang="en-US" sz="2200" dirty="0"/>
              <a:t> 自動賣</a:t>
            </a:r>
            <a:r>
              <a:rPr lang="en-US" altLang="zh-TW" sz="2200" dirty="0"/>
              <a:t>/</a:t>
            </a:r>
            <a:r>
              <a:rPr lang="zh-TW" altLang="en-US" sz="2200" dirty="0"/>
              <a:t>買給系統</a:t>
            </a:r>
            <a:endParaRPr lang="en-US" altLang="zh-TW" sz="2200" dirty="0"/>
          </a:p>
          <a:p>
            <a:pPr lvl="1"/>
            <a:r>
              <a:rPr lang="en-US" altLang="zh-TW" sz="2200" dirty="0"/>
              <a:t>Price * Position</a:t>
            </a:r>
          </a:p>
          <a:p>
            <a:endParaRPr lang="zh-TW" altLang="en-US" sz="2200" dirty="0"/>
          </a:p>
        </p:txBody>
      </p:sp>
      <p:pic>
        <p:nvPicPr>
          <p:cNvPr id="2050" name="Picture 2" descr="Short Selling - Pros and Cons">
            <a:extLst>
              <a:ext uri="{FF2B5EF4-FFF2-40B4-BE49-F238E27FC236}">
                <a16:creationId xmlns:a16="http://schemas.microsoft.com/office/drawing/2014/main" id="{EA644642-D492-A38D-8697-2A2F47DB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554754"/>
            <a:ext cx="5458968" cy="37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5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Market Maker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MM: </a:t>
            </a:r>
            <a:r>
              <a:rPr lang="en-US" altLang="zh-TW" dirty="0">
                <a:solidFill>
                  <a:schemeClr val="bg1"/>
                </a:solidFill>
              </a:rPr>
              <a:t>Try to offer the Highest Bid and Lowest Ask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095151" y="5102030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6" y="5862965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7803EE-6410-C581-2C68-6BA1AF323526}"/>
              </a:ext>
            </a:extLst>
          </p:cNvPr>
          <p:cNvSpPr/>
          <p:nvPr/>
        </p:nvSpPr>
        <p:spPr>
          <a:xfrm>
            <a:off x="7101524" y="446567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C18540-9444-4282-FE2F-005B6F715443}"/>
              </a:ext>
            </a:extLst>
          </p:cNvPr>
          <p:cNvSpPr/>
          <p:nvPr/>
        </p:nvSpPr>
        <p:spPr>
          <a:xfrm>
            <a:off x="3697252" y="998277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260FFA-1110-F373-85B9-DA8818498FFD}"/>
              </a:ext>
            </a:extLst>
          </p:cNvPr>
          <p:cNvSpPr/>
          <p:nvPr/>
        </p:nvSpPr>
        <p:spPr>
          <a:xfrm>
            <a:off x="7101524" y="3856372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44DFA5-BC78-47FE-3884-EB81969C7AA3}"/>
              </a:ext>
            </a:extLst>
          </p:cNvPr>
          <p:cNvSpPr/>
          <p:nvPr/>
        </p:nvSpPr>
        <p:spPr>
          <a:xfrm>
            <a:off x="10167639" y="2520014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3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Market Maker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1"/>
            <a:ext cx="4586513" cy="429566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Transaction Rules: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/>
                </a:solidFill>
              </a:rPr>
              <a:t>1. When Highest Bid &gt;= Lowest Ask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/>
                </a:solidFill>
              </a:rPr>
              <a:t>2. Pair up with best deal(largest gap)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/>
                </a:solidFill>
              </a:rPr>
              <a:t>3. The later offer = New Price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Example C: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Blue buy 1 unit at 100.2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Red sold 1 unit at 100.2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Price become 100.2</a:t>
            </a:r>
          </a:p>
          <a:p>
            <a:pPr lvl="1"/>
            <a:endParaRPr lang="en-US" altLang="zh-TW" sz="2000" dirty="0">
              <a:solidFill>
                <a:schemeClr val="bg1"/>
              </a:solidFill>
            </a:endParaRP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Green sold 1 unit at 100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Red buy 1 unit at 100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Price become 100</a:t>
            </a:r>
          </a:p>
          <a:p>
            <a:pPr lvl="1"/>
            <a:endParaRPr lang="en-US" altLang="zh-TW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Red earn 0.2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095151" y="5102030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6" y="5862965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7803EE-6410-C581-2C68-6BA1AF323526}"/>
              </a:ext>
            </a:extLst>
          </p:cNvPr>
          <p:cNvSpPr/>
          <p:nvPr/>
        </p:nvSpPr>
        <p:spPr>
          <a:xfrm>
            <a:off x="7101524" y="446567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C18540-9444-4282-FE2F-005B6F715443}"/>
              </a:ext>
            </a:extLst>
          </p:cNvPr>
          <p:cNvSpPr/>
          <p:nvPr/>
        </p:nvSpPr>
        <p:spPr>
          <a:xfrm>
            <a:off x="3697252" y="998277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260FFA-1110-F373-85B9-DA8818498FFD}"/>
              </a:ext>
            </a:extLst>
          </p:cNvPr>
          <p:cNvSpPr/>
          <p:nvPr/>
        </p:nvSpPr>
        <p:spPr>
          <a:xfrm>
            <a:off x="7101524" y="3856372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44DFA5-BC78-47FE-3884-EB81969C7AA3}"/>
              </a:ext>
            </a:extLst>
          </p:cNvPr>
          <p:cNvSpPr/>
          <p:nvPr/>
        </p:nvSpPr>
        <p:spPr>
          <a:xfrm>
            <a:off x="10167639" y="2520014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492369-7858-159E-74B7-7705E903CCFC}"/>
              </a:ext>
            </a:extLst>
          </p:cNvPr>
          <p:cNvSpPr/>
          <p:nvPr/>
        </p:nvSpPr>
        <p:spPr>
          <a:xfrm>
            <a:off x="7088257" y="2581071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8697A7-E4F6-E45F-CF20-EE288822D959}"/>
              </a:ext>
            </a:extLst>
          </p:cNvPr>
          <p:cNvCxnSpPr>
            <a:stCxn id="8" idx="6"/>
          </p:cNvCxnSpPr>
          <p:nvPr/>
        </p:nvCxnSpPr>
        <p:spPr>
          <a:xfrm flipV="1">
            <a:off x="7696302" y="2845240"/>
            <a:ext cx="2457060" cy="3865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0299FA6-D0B5-9B63-DA2C-AF986002BA40}"/>
              </a:ext>
            </a:extLst>
          </p:cNvPr>
          <p:cNvSpPr/>
          <p:nvPr/>
        </p:nvSpPr>
        <p:spPr>
          <a:xfrm>
            <a:off x="10153362" y="3844777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9E0930-174E-BC91-E94E-E32CCD24AFF7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V="1">
            <a:off x="7709569" y="4147598"/>
            <a:ext cx="2443793" cy="11595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49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8" grpId="0" animBg="1"/>
      <p:bldP spid="8" grpId="1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EA175-88B5-24B0-A039-E1A2C2D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system – User 1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332067-F71C-83CC-36A9-6454AFD69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071" y="1966293"/>
            <a:ext cx="10353856" cy="4452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42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2B317-8682-6075-C805-C847CA9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system – Home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E77DB-22FF-EA24-2D94-C302806A5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33509-7928-BA44-BBB9-AEF57D70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9" y="2270251"/>
            <a:ext cx="11532637" cy="36861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308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622</Words>
  <Application>Microsoft Office PowerPoint</Application>
  <PresentationFormat>Widescreen</PresentationFormat>
  <Paragraphs>111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Georgia</vt:lpstr>
      <vt:lpstr>Office Theme</vt:lpstr>
      <vt:lpstr>Market Making</vt:lpstr>
      <vt:lpstr>Order Book</vt:lpstr>
      <vt:lpstr>Order Book</vt:lpstr>
      <vt:lpstr>Order Book</vt:lpstr>
      <vt:lpstr>Position 倉位</vt:lpstr>
      <vt:lpstr>Market Maker</vt:lpstr>
      <vt:lpstr>Market Maker</vt:lpstr>
      <vt:lpstr>Our system – User 1 page</vt:lpstr>
      <vt:lpstr>Our system – Home page</vt:lpstr>
      <vt:lpstr>Game Rules</vt:lpstr>
      <vt:lpstr>Banned Behavior</vt:lpstr>
      <vt:lpstr>Profit and Loss (P/L) Calculation Overview</vt:lpstr>
      <vt:lpstr>Details about each round</vt:lpstr>
      <vt:lpstr>Profit and Loss (P/L) Calculation</vt:lpstr>
      <vt:lpstr>2 ways to make profit</vt:lpstr>
      <vt:lpstr>Our system – Scoreboard page</vt:lpstr>
      <vt:lpstr>Profit and Loss Bound of each round</vt:lpstr>
      <vt:lpstr>3rd round end price hint</vt:lpstr>
      <vt:lpstr>貨幣換算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Making</dc:title>
  <dc:creator>Ecstasy Dreamer</dc:creator>
  <cp:lastModifiedBy>Ecstasy Dreamer</cp:lastModifiedBy>
  <cp:revision>1</cp:revision>
  <dcterms:created xsi:type="dcterms:W3CDTF">2024-01-18T19:31:44Z</dcterms:created>
  <dcterms:modified xsi:type="dcterms:W3CDTF">2024-01-31T07:12:45Z</dcterms:modified>
</cp:coreProperties>
</file>